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7" r:id="rId4"/>
    <p:sldId id="344" r:id="rId5"/>
    <p:sldId id="345" r:id="rId6"/>
    <p:sldId id="346" r:id="rId7"/>
    <p:sldId id="347" r:id="rId8"/>
    <p:sldId id="349" r:id="rId9"/>
    <p:sldId id="350" r:id="rId10"/>
    <p:sldId id="351" r:id="rId11"/>
    <p:sldId id="352" r:id="rId12"/>
    <p:sldId id="358" r:id="rId13"/>
    <p:sldId id="353" r:id="rId14"/>
    <p:sldId id="359" r:id="rId15"/>
    <p:sldId id="354" r:id="rId16"/>
    <p:sldId id="355" r:id="rId17"/>
    <p:sldId id="356" r:id="rId18"/>
    <p:sldId id="357" r:id="rId19"/>
    <p:sldId id="360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1" r:id="rId29"/>
    <p:sldId id="372" r:id="rId30"/>
    <p:sldId id="260" r:id="rId31"/>
    <p:sldId id="309" r:id="rId32"/>
    <p:sldId id="298" r:id="rId33"/>
    <p:sldId id="343" r:id="rId34"/>
    <p:sldId id="307" r:id="rId35"/>
    <p:sldId id="310" r:id="rId36"/>
    <p:sldId id="311" r:id="rId37"/>
    <p:sldId id="312" r:id="rId38"/>
    <p:sldId id="318" r:id="rId39"/>
    <p:sldId id="308" r:id="rId40"/>
    <p:sldId id="313" r:id="rId41"/>
    <p:sldId id="316" r:id="rId42"/>
    <p:sldId id="317" r:id="rId43"/>
    <p:sldId id="325" r:id="rId44"/>
    <p:sldId id="322" r:id="rId45"/>
    <p:sldId id="320" r:id="rId46"/>
    <p:sldId id="315" r:id="rId47"/>
    <p:sldId id="319" r:id="rId48"/>
    <p:sldId id="323" r:id="rId49"/>
    <p:sldId id="321" r:id="rId50"/>
    <p:sldId id="324" r:id="rId51"/>
    <p:sldId id="264" r:id="rId52"/>
    <p:sldId id="327" r:id="rId53"/>
    <p:sldId id="328" r:id="rId54"/>
    <p:sldId id="329" r:id="rId55"/>
    <p:sldId id="330" r:id="rId56"/>
    <p:sldId id="331" r:id="rId57"/>
    <p:sldId id="287" r:id="rId58"/>
    <p:sldId id="333" r:id="rId59"/>
    <p:sldId id="334" r:id="rId60"/>
    <p:sldId id="335" r:id="rId61"/>
    <p:sldId id="336" r:id="rId62"/>
    <p:sldId id="337" r:id="rId63"/>
    <p:sldId id="284" r:id="rId64"/>
    <p:sldId id="339" r:id="rId65"/>
    <p:sldId id="340" r:id="rId66"/>
    <p:sldId id="299" r:id="rId67"/>
    <p:sldId id="300" r:id="rId68"/>
    <p:sldId id="301" r:id="rId69"/>
    <p:sldId id="302" r:id="rId70"/>
    <p:sldId id="303" r:id="rId71"/>
    <p:sldId id="304" r:id="rId72"/>
    <p:sldId id="305" r:id="rId73"/>
    <p:sldId id="306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976AD2-82AA-4C1B-968C-AD872D3CE222}">
          <p14:sldIdLst>
            <p14:sldId id="257"/>
            <p14:sldId id="344"/>
            <p14:sldId id="345"/>
            <p14:sldId id="346"/>
            <p14:sldId id="347"/>
            <p14:sldId id="349"/>
            <p14:sldId id="350"/>
            <p14:sldId id="351"/>
            <p14:sldId id="352"/>
            <p14:sldId id="358"/>
            <p14:sldId id="353"/>
            <p14:sldId id="359"/>
            <p14:sldId id="354"/>
            <p14:sldId id="355"/>
            <p14:sldId id="356"/>
            <p14:sldId id="357"/>
            <p14:sldId id="360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</p14:sldIdLst>
        </p14:section>
        <p14:section name="Untitled Section" id="{C9082ABB-9518-4449-9965-0060FD179278}">
          <p14:sldIdLst>
            <p14:sldId id="371"/>
            <p14:sldId id="372"/>
            <p14:sldId id="260"/>
            <p14:sldId id="309"/>
            <p14:sldId id="298"/>
            <p14:sldId id="343"/>
            <p14:sldId id="307"/>
            <p14:sldId id="310"/>
            <p14:sldId id="311"/>
            <p14:sldId id="312"/>
            <p14:sldId id="318"/>
            <p14:sldId id="308"/>
            <p14:sldId id="313"/>
            <p14:sldId id="316"/>
            <p14:sldId id="317"/>
            <p14:sldId id="325"/>
            <p14:sldId id="322"/>
            <p14:sldId id="320"/>
            <p14:sldId id="315"/>
            <p14:sldId id="319"/>
            <p14:sldId id="323"/>
            <p14:sldId id="321"/>
            <p14:sldId id="324"/>
            <p14:sldId id="264"/>
            <p14:sldId id="327"/>
            <p14:sldId id="328"/>
            <p14:sldId id="329"/>
            <p14:sldId id="330"/>
            <p14:sldId id="331"/>
            <p14:sldId id="287"/>
            <p14:sldId id="333"/>
            <p14:sldId id="334"/>
            <p14:sldId id="335"/>
            <p14:sldId id="336"/>
            <p14:sldId id="337"/>
            <p14:sldId id="284"/>
            <p14:sldId id="339"/>
            <p14:sldId id="340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elaf17@gmail.com" initials="m" lastIdx="1" clrIdx="0">
    <p:extLst>
      <p:ext uri="{19B8F6BF-5375-455C-9EA6-DF929625EA0E}">
        <p15:presenceInfo xmlns:p15="http://schemas.microsoft.com/office/powerpoint/2012/main" userId="5d871c0e057f6e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49" d="100"/>
          <a:sy n="49" d="100"/>
        </p:scale>
        <p:origin x="6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25</c:v>
                </c:pt>
                <c:pt idx="2">
                  <c:v>20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B-4DDD-B5B1-7F2B3838C8C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</c:v>
                </c:pt>
                <c:pt idx="1">
                  <c:v>44</c:v>
                </c:pt>
                <c:pt idx="2">
                  <c:v>18</c:v>
                </c:pt>
                <c:pt idx="3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CB-4DDD-B5B1-7F2B3838C8C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35</c:v>
                </c:pt>
                <c:pt idx="1">
                  <c:v>15</c:v>
                </c:pt>
                <c:pt idx="2">
                  <c:v>30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CB-4DDD-B5B1-7F2B3838C8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51541376"/>
        <c:axId val="251542912"/>
      </c:barChart>
      <c:catAx>
        <c:axId val="25154137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51542912"/>
        <c:crosses val="autoZero"/>
        <c:auto val="1"/>
        <c:lblAlgn val="ctr"/>
        <c:lblOffset val="100"/>
        <c:noMultiLvlLbl val="0"/>
      </c:catAx>
      <c:valAx>
        <c:axId val="25154291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515413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25</c:v>
                </c:pt>
                <c:pt idx="2">
                  <c:v>20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5-4F18-8019-3042FFDBAA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</c:v>
                </c:pt>
                <c:pt idx="1">
                  <c:v>44</c:v>
                </c:pt>
                <c:pt idx="2">
                  <c:v>18</c:v>
                </c:pt>
                <c:pt idx="3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5-4F18-8019-3042FFDBAA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35</c:v>
                </c:pt>
                <c:pt idx="1">
                  <c:v>15</c:v>
                </c:pt>
                <c:pt idx="2">
                  <c:v>30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5-4F18-8019-3042FFDBAA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51541376"/>
        <c:axId val="251542912"/>
      </c:barChart>
      <c:catAx>
        <c:axId val="25154137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51542912"/>
        <c:crosses val="autoZero"/>
        <c:auto val="1"/>
        <c:lblAlgn val="ctr"/>
        <c:lblOffset val="100"/>
        <c:noMultiLvlLbl val="0"/>
      </c:catAx>
      <c:valAx>
        <c:axId val="25154291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515413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7102-439A-87FE-B0A300A4F1BF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7102-439A-87FE-B0A300A4F1BF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7102-439A-87FE-B0A300A4F1BF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7102-439A-87FE-B0A300A4F1BF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45</c:v>
                </c:pt>
                <c:pt idx="1">
                  <c:v>50</c:v>
                </c:pt>
                <c:pt idx="2">
                  <c:v>65</c:v>
                </c:pt>
                <c:pt idx="3">
                  <c:v>50</c:v>
                </c:pt>
                <c:pt idx="4">
                  <c:v>35</c:v>
                </c:pt>
                <c:pt idx="5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02-439A-87FE-B0A300A4F1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250667008"/>
        <c:axId val="250668544"/>
      </c:barChart>
      <c:catAx>
        <c:axId val="2506670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50668544"/>
        <c:crosses val="autoZero"/>
        <c:auto val="1"/>
        <c:lblAlgn val="ctr"/>
        <c:lblOffset val="100"/>
        <c:noMultiLvlLbl val="0"/>
      </c:catAx>
      <c:valAx>
        <c:axId val="25066854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5066700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0B3F-4C5E-8101-EEC02FA51C4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B3F-4C5E-8101-EEC02FA51C4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B3F-4C5E-8101-EEC02FA51C40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0B3F-4C5E-8101-EEC02FA51C40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65</c:v>
                </c:pt>
                <c:pt idx="1">
                  <c:v>55</c:v>
                </c:pt>
                <c:pt idx="2">
                  <c:v>40</c:v>
                </c:pt>
                <c:pt idx="3">
                  <c:v>80</c:v>
                </c:pt>
                <c:pt idx="4">
                  <c:v>40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B3F-4C5E-8101-EEC02FA51C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250667008"/>
        <c:axId val="250668544"/>
      </c:barChart>
      <c:catAx>
        <c:axId val="2506670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50668544"/>
        <c:crosses val="autoZero"/>
        <c:auto val="1"/>
        <c:lblAlgn val="ctr"/>
        <c:lblOffset val="100"/>
        <c:noMultiLvlLbl val="0"/>
      </c:catAx>
      <c:valAx>
        <c:axId val="25066854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5066700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23</c:v>
                </c:pt>
                <c:pt idx="1">
                  <c:v>25</c:v>
                </c:pt>
                <c:pt idx="2">
                  <c:v>35</c:v>
                </c:pt>
                <c:pt idx="3">
                  <c:v>45</c:v>
                </c:pt>
                <c:pt idx="4">
                  <c:v>15</c:v>
                </c:pt>
                <c:pt idx="5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E-42F7-8A4B-3032684F99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24</c:v>
                </c:pt>
                <c:pt idx="1">
                  <c:v>44</c:v>
                </c:pt>
                <c:pt idx="2">
                  <c:v>18</c:v>
                </c:pt>
                <c:pt idx="3">
                  <c:v>28</c:v>
                </c:pt>
                <c:pt idx="4">
                  <c:v>34</c:v>
                </c:pt>
                <c:pt idx="5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0E-42F7-8A4B-3032684F99E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42</c:v>
                </c:pt>
                <c:pt idx="1">
                  <c:v>12</c:v>
                </c:pt>
                <c:pt idx="2">
                  <c:v>43</c:v>
                </c:pt>
                <c:pt idx="3">
                  <c:v>35</c:v>
                </c:pt>
                <c:pt idx="4">
                  <c:v>55</c:v>
                </c:pt>
                <c:pt idx="5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0E-42F7-8A4B-3032684F9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0"/>
        <c:axId val="62692352"/>
        <c:axId val="65237760"/>
      </c:barChart>
      <c:catAx>
        <c:axId val="62692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65237760"/>
        <c:crosses val="autoZero"/>
        <c:auto val="1"/>
        <c:lblAlgn val="ctr"/>
        <c:lblOffset val="100"/>
        <c:noMultiLvlLbl val="0"/>
      </c:catAx>
      <c:valAx>
        <c:axId val="6523776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626923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CC-4C9B-91E1-EB0B65D9A44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2-0FCC-4C9B-91E1-EB0B65D9A445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FCC-4C9B-91E1-EB0B65D9A44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0FCC-4C9B-91E1-EB0B65D9A445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FCC-4C9B-91E1-EB0B65D9A4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9"/>
        <c:axId val="39158912"/>
        <c:axId val="39160448"/>
      </c:barChart>
      <c:catAx>
        <c:axId val="391589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9160448"/>
        <c:crosses val="autoZero"/>
        <c:auto val="1"/>
        <c:lblAlgn val="ctr"/>
        <c:lblOffset val="100"/>
        <c:noMultiLvlLbl val="0"/>
      </c:catAx>
      <c:valAx>
        <c:axId val="391604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9158912"/>
        <c:crosses val="autoZero"/>
        <c:crossBetween val="between"/>
      </c:valAx>
      <c:spPr>
        <a:effectLst>
          <a:glow>
            <a:schemeClr val="accent1">
              <a:alpha val="0"/>
            </a:schemeClr>
          </a:glo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1C-4BCA-9407-C2C2CB5CB8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1C-4BCA-9407-C2C2CB5CB8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261C-4BCA-9407-C2C2CB5CB860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61C-4BCA-9407-C2C2CB5CB8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9"/>
        <c:axId val="39158912"/>
        <c:axId val="39160448"/>
      </c:barChart>
      <c:catAx>
        <c:axId val="391589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9160448"/>
        <c:crosses val="autoZero"/>
        <c:auto val="1"/>
        <c:lblAlgn val="ctr"/>
        <c:lblOffset val="100"/>
        <c:noMultiLvlLbl val="0"/>
      </c:catAx>
      <c:valAx>
        <c:axId val="391604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9158912"/>
        <c:crosses val="autoZero"/>
        <c:crossBetween val="between"/>
      </c:valAx>
      <c:spPr>
        <a:effectLst>
          <a:glow>
            <a:schemeClr val="accent1">
              <a:alpha val="0"/>
            </a:schemeClr>
          </a:glo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90-4C98-B4F5-833D92A32B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90-4C98-B4F5-833D92A32B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2490-4C98-B4F5-833D92A32B2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490-4C98-B4F5-833D92A32B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9"/>
        <c:axId val="39158912"/>
        <c:axId val="39160448"/>
      </c:barChart>
      <c:catAx>
        <c:axId val="391589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9160448"/>
        <c:crosses val="autoZero"/>
        <c:auto val="1"/>
        <c:lblAlgn val="ctr"/>
        <c:lblOffset val="100"/>
        <c:noMultiLvlLbl val="0"/>
      </c:catAx>
      <c:valAx>
        <c:axId val="391604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9158912"/>
        <c:crosses val="autoZero"/>
        <c:crossBetween val="between"/>
      </c:valAx>
      <c:spPr>
        <a:effectLst>
          <a:glow>
            <a:schemeClr val="accent1">
              <a:alpha val="0"/>
            </a:schemeClr>
          </a:glo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54-47A5-85F3-BE56D89753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54-47A5-85F3-BE56D897533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E54-47A5-85F3-BE56D897533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54-47A5-85F3-BE56D89753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9"/>
        <c:axId val="39158912"/>
        <c:axId val="39160448"/>
      </c:barChart>
      <c:catAx>
        <c:axId val="391589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9160448"/>
        <c:crosses val="autoZero"/>
        <c:auto val="1"/>
        <c:lblAlgn val="ctr"/>
        <c:lblOffset val="100"/>
        <c:noMultiLvlLbl val="0"/>
      </c:catAx>
      <c:valAx>
        <c:axId val="391604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9158912"/>
        <c:crosses val="autoZero"/>
        <c:crossBetween val="between"/>
      </c:valAx>
      <c:spPr>
        <a:effectLst>
          <a:glow>
            <a:schemeClr val="accent1">
              <a:alpha val="0"/>
            </a:schemeClr>
          </a:glo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47756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140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9403A-8AFF-4B2B-B648-FF5CBFC9A8B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63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412714-3F16-4874-BEA8-0EFECA6B9A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875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42105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385D46-BB81-40F4-97C1-95575D4C9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22980" y="296696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EAA121-572C-4C83-A24E-989B72B92A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2736" y="1678845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BECEA9-B7DA-4E09-9E80-B8B80B8E97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24191" y="39072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108D6E-0789-4A3A-806C-951F2E7E4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29202" y="164980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68D23-CA73-40EF-B39D-027E16880D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23009" y="423645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30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30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0CADDCB3-9ED0-4A68-830A-6B58177892A2}"/>
              </a:ext>
            </a:extLst>
          </p:cNvPr>
          <p:cNvSpPr/>
          <p:nvPr userDrawn="1"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944DC42C-15BC-4390-BEC2-ED222CEABEC9}"/>
              </a:ext>
            </a:extLst>
          </p:cNvPr>
          <p:cNvSpPr/>
          <p:nvPr userDrawn="1"/>
        </p:nvSpPr>
        <p:spPr>
          <a:xfrm rot="135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90" r:id="rId7"/>
    <p:sldLayoutId id="2147483680" r:id="rId8"/>
    <p:sldLayoutId id="2147483681" r:id="rId9"/>
    <p:sldLayoutId id="2147483682" r:id="rId10"/>
    <p:sldLayoutId id="2147483691" r:id="rId11"/>
    <p:sldLayoutId id="2147483684" r:id="rId12"/>
    <p:sldLayoutId id="2147483693" r:id="rId13"/>
    <p:sldLayoutId id="2147483686" r:id="rId14"/>
    <p:sldLayoutId id="2147483692" r:id="rId15"/>
    <p:sldLayoutId id="2147483687" r:id="rId16"/>
    <p:sldLayoutId id="2147483688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40A5DE-AEF4-4088-A103-B9E073931D7A}"/>
              </a:ext>
            </a:extLst>
          </p:cNvPr>
          <p:cNvSpPr txBox="1"/>
          <p:nvPr/>
        </p:nvSpPr>
        <p:spPr>
          <a:xfrm>
            <a:off x="502202" y="4753388"/>
            <a:ext cx="728342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+mj-lt"/>
              </a:rPr>
              <a:t>Oscillators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Types of Oscillators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774DF2-3FA4-4CBC-89B7-50E2014CD2D4}"/>
              </a:ext>
            </a:extLst>
          </p:cNvPr>
          <p:cNvSpPr txBox="1"/>
          <p:nvPr/>
        </p:nvSpPr>
        <p:spPr>
          <a:xfrm>
            <a:off x="6095999" y="2302604"/>
            <a:ext cx="341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LC Oscillators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E509E4-CAF2-422F-BB05-5A543A58BC2D}"/>
              </a:ext>
            </a:extLst>
          </p:cNvPr>
          <p:cNvSpPr txBox="1"/>
          <p:nvPr/>
        </p:nvSpPr>
        <p:spPr>
          <a:xfrm>
            <a:off x="6095999" y="1492054"/>
            <a:ext cx="341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RC Oscillators</a:t>
            </a:r>
          </a:p>
        </p:txBody>
      </p:sp>
      <p:sp>
        <p:nvSpPr>
          <p:cNvPr id="37" name="Right Arrow 5">
            <a:extLst>
              <a:ext uri="{FF2B5EF4-FFF2-40B4-BE49-F238E27FC236}">
                <a16:creationId xmlns:a16="http://schemas.microsoft.com/office/drawing/2014/main" id="{45F9537A-95E8-41E6-8CA6-9479CD079625}"/>
              </a:ext>
            </a:extLst>
          </p:cNvPr>
          <p:cNvSpPr/>
          <p:nvPr/>
        </p:nvSpPr>
        <p:spPr>
          <a:xfrm>
            <a:off x="4445346" y="1416461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47ECD6-810F-4CAC-BB2D-C8898D1F9660}"/>
              </a:ext>
            </a:extLst>
          </p:cNvPr>
          <p:cNvSpPr txBox="1"/>
          <p:nvPr/>
        </p:nvSpPr>
        <p:spPr>
          <a:xfrm>
            <a:off x="232577" y="1673580"/>
            <a:ext cx="341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Sinusoidal Oscillators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F8BAEC-1621-4DE8-A925-B558DA80A1AF}"/>
              </a:ext>
            </a:extLst>
          </p:cNvPr>
          <p:cNvSpPr txBox="1"/>
          <p:nvPr/>
        </p:nvSpPr>
        <p:spPr>
          <a:xfrm>
            <a:off x="321445" y="4261091"/>
            <a:ext cx="413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Non-Sinusoidal Oscillators</a:t>
            </a:r>
          </a:p>
        </p:txBody>
      </p:sp>
      <p:sp>
        <p:nvSpPr>
          <p:cNvPr id="40" name="Right Arrow 5">
            <a:extLst>
              <a:ext uri="{FF2B5EF4-FFF2-40B4-BE49-F238E27FC236}">
                <a16:creationId xmlns:a16="http://schemas.microsoft.com/office/drawing/2014/main" id="{B96B8C5E-B9F4-40D9-943B-133E65293F44}"/>
              </a:ext>
            </a:extLst>
          </p:cNvPr>
          <p:cNvSpPr/>
          <p:nvPr/>
        </p:nvSpPr>
        <p:spPr>
          <a:xfrm>
            <a:off x="4806983" y="3933435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376C66-F36D-48B8-8398-89C92EFBFF46}"/>
              </a:ext>
            </a:extLst>
          </p:cNvPr>
          <p:cNvSpPr txBox="1"/>
          <p:nvPr/>
        </p:nvSpPr>
        <p:spPr>
          <a:xfrm>
            <a:off x="6520248" y="4199536"/>
            <a:ext cx="341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Relaxation Timer</a:t>
            </a:r>
          </a:p>
        </p:txBody>
      </p:sp>
    </p:spTree>
    <p:extLst>
      <p:ext uri="{BB962C8B-B14F-4D97-AF65-F5344CB8AC3E}">
        <p14:creationId xmlns:p14="http://schemas.microsoft.com/office/powerpoint/2010/main" val="590168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RC Oscillators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A6972-B531-4CBA-B5DF-8EC7A6153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30" y="1198605"/>
            <a:ext cx="10416746" cy="56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EB145-23AA-498B-BFEC-A537EA3B2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98605"/>
            <a:ext cx="10416746" cy="56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44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BDFD5-5C71-4767-A666-FA1DFFD77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32" y="1186249"/>
            <a:ext cx="10626811" cy="56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02EA5-0909-4AE6-8F5C-5B9C4F6B2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16" y="1198605"/>
            <a:ext cx="10354962" cy="56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07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1A008-9A87-4CE7-97C6-ECB1E06CA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98605"/>
            <a:ext cx="10206681" cy="56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75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E09BF-F6E2-4110-B186-C5C6092FD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56" y="1186249"/>
            <a:ext cx="10243751" cy="56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67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585BC-6C70-4041-8202-E3B3D7C81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86249"/>
            <a:ext cx="10206681" cy="56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3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867B66-0883-4640-8EDD-B515BFA46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84" y="1173892"/>
            <a:ext cx="10243751" cy="5682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CEA516-AC08-44E3-AFEA-02040908C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90" y="5515143"/>
            <a:ext cx="2047619" cy="1342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CF4797-B1C6-42F0-AE70-0470ED28D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13" y="5500873"/>
            <a:ext cx="2580952" cy="1085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910DF0-6D77-4ED0-9D92-52274EC5D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239" y="5843906"/>
            <a:ext cx="2476372" cy="74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85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134670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Oscillators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DF994-3BAD-45D6-9F5A-449A5261C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9" y="1198605"/>
            <a:ext cx="10429103" cy="565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10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668BC7-6DA2-4501-9CED-1F8C6F3DB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Wein Bridge Oscillator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8F0885-D336-46D7-B500-78A856E00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34" y="1440619"/>
            <a:ext cx="10389140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1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D1DF03-1D0B-4AAD-B8C0-79986B38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Principle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4179D-4690-418A-A0C0-5AB214364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36" y="1245140"/>
            <a:ext cx="8132324" cy="534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77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3C565C-62C6-4733-A864-29A784921E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principle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D0AA6-83E0-469B-92DC-78378C15D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34" y="1450813"/>
            <a:ext cx="9002381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49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8AEEDF-73D8-4DC9-BB81-429CD9772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principle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C2A8A-4774-4C21-926D-7AB06AD42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" y="1568507"/>
            <a:ext cx="9338553" cy="501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68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6B5324-E054-4D0B-8FD3-0C90F1390C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principle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24F89-481E-4CA2-88EF-9F70DABE0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4" y="1342255"/>
            <a:ext cx="11822175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50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98588B-6277-4F28-A2B6-41BD83C390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principle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D4B22-F55F-408C-8B74-E332E8AC5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7" y="1310403"/>
            <a:ext cx="11860280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43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7C375F-9B4C-41C8-9D32-1567E7AE3C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22680E6E-9B73-48AD-BD99-6BBE77B32535}"/>
              </a:ext>
            </a:extLst>
          </p:cNvPr>
          <p:cNvSpPr/>
          <p:nvPr/>
        </p:nvSpPr>
        <p:spPr>
          <a:xfrm>
            <a:off x="6781684" y="3332370"/>
            <a:ext cx="45704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E2686D4-11B3-48E1-B5D4-0803F6096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42131"/>
              </p:ext>
            </p:extLst>
          </p:nvPr>
        </p:nvGraphicFramePr>
        <p:xfrm>
          <a:off x="1206229" y="1643448"/>
          <a:ext cx="9396918" cy="4290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8459">
                  <a:extLst>
                    <a:ext uri="{9D8B030D-6E8A-4147-A177-3AD203B41FA5}">
                      <a16:colId xmlns:a16="http://schemas.microsoft.com/office/drawing/2014/main" val="2296991490"/>
                    </a:ext>
                  </a:extLst>
                </a:gridCol>
                <a:gridCol w="4698459">
                  <a:extLst>
                    <a:ext uri="{9D8B030D-6E8A-4147-A177-3AD203B41FA5}">
                      <a16:colId xmlns:a16="http://schemas.microsoft.com/office/drawing/2014/main" val="1750803138"/>
                    </a:ext>
                  </a:extLst>
                </a:gridCol>
              </a:tblGrid>
              <a:tr h="6976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98554"/>
                  </a:ext>
                </a:extLst>
              </a:tr>
              <a:tr h="1206275">
                <a:tc>
                  <a:txBody>
                    <a:bodyPr/>
                    <a:lstStyle/>
                    <a:p>
                      <a:r>
                        <a:rPr lang="en-US" dirty="0"/>
                        <a:t>1.By varying the two capacitors simultaneously, different frequency ranges can be obtained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Difficult to implement without </a:t>
                      </a:r>
                      <a:r>
                        <a:rPr lang="en-US" dirty="0" err="1"/>
                        <a:t>opamp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895153"/>
                  </a:ext>
                </a:extLst>
              </a:tr>
              <a:tr h="844392">
                <a:tc>
                  <a:txBody>
                    <a:bodyPr/>
                    <a:lstStyle/>
                    <a:p>
                      <a:r>
                        <a:rPr lang="en-US" dirty="0"/>
                        <a:t>The perfect sine wave output is 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502347"/>
                  </a:ext>
                </a:extLst>
              </a:tr>
              <a:tr h="844392">
                <a:tc>
                  <a:txBody>
                    <a:bodyPr/>
                    <a:lstStyle/>
                    <a:p>
                      <a:r>
                        <a:rPr lang="en-US" dirty="0"/>
                        <a:t>Useful audio frequency range(20Hz-100KHz)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53879"/>
                  </a:ext>
                </a:extLst>
              </a:tr>
              <a:tr h="6976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477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559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091041-811C-46E7-AED5-8E3F19F8C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BD97F66-1DF2-44C8-82CF-71DD0B464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997642"/>
              </p:ext>
            </p:extLst>
          </p:nvPr>
        </p:nvGraphicFramePr>
        <p:xfrm>
          <a:off x="2032000" y="2501900"/>
          <a:ext cx="81280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502163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 Highly used for audio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658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 Clock signals for testing filter circuits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364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 Used in distortion testing of power amplifiers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63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54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217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124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E75E3-1F1C-4574-AD70-C9D12DED4F64}"/>
              </a:ext>
            </a:extLst>
          </p:cNvPr>
          <p:cNvSpPr txBox="1"/>
          <p:nvPr/>
        </p:nvSpPr>
        <p:spPr>
          <a:xfrm>
            <a:off x="6603782" y="2279371"/>
            <a:ext cx="2663673" cy="369781"/>
          </a:xfrm>
          <a:prstGeom prst="rect">
            <a:avLst/>
          </a:prstGeom>
          <a:solidFill>
            <a:schemeClr val="accent3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JAMES JONSSON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A97D21-FF8A-412F-8CBD-F5282EC26011}"/>
              </a:ext>
            </a:extLst>
          </p:cNvPr>
          <p:cNvSpPr txBox="1"/>
          <p:nvPr/>
        </p:nvSpPr>
        <p:spPr>
          <a:xfrm>
            <a:off x="6603783" y="2711419"/>
            <a:ext cx="3261549" cy="369781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CREATIVE DIRECTOR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FE511432-342D-4662-9FF7-3417CD536470}"/>
              </a:ext>
            </a:extLst>
          </p:cNvPr>
          <p:cNvSpPr/>
          <p:nvPr/>
        </p:nvSpPr>
        <p:spPr>
          <a:xfrm>
            <a:off x="6588928" y="3156124"/>
            <a:ext cx="4968254" cy="1735840"/>
          </a:xfrm>
          <a:custGeom>
            <a:avLst/>
            <a:gdLst/>
            <a:ahLst/>
            <a:cxnLst/>
            <a:rect l="l" t="t" r="r" b="b"/>
            <a:pathLst>
              <a:path w="5400625" h="1368152">
                <a:moveTo>
                  <a:pt x="25" y="0"/>
                </a:moveTo>
                <a:lnTo>
                  <a:pt x="5400625" y="0"/>
                </a:lnTo>
                <a:lnTo>
                  <a:pt x="5400625" y="1368152"/>
                </a:lnTo>
                <a:lnTo>
                  <a:pt x="25" y="1368152"/>
                </a:lnTo>
                <a:lnTo>
                  <a:pt x="25" y="283042"/>
                </a:lnTo>
                <a:lnTo>
                  <a:pt x="0" y="283045"/>
                </a:lnTo>
                <a:lnTo>
                  <a:pt x="0" y="7798"/>
                </a:lnTo>
                <a:lnTo>
                  <a:pt x="25" y="77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628033C-1276-4E4F-A4EE-EFA1795AF7B0}"/>
              </a:ext>
            </a:extLst>
          </p:cNvPr>
          <p:cNvSpPr/>
          <p:nvPr/>
        </p:nvSpPr>
        <p:spPr>
          <a:xfrm>
            <a:off x="6781684" y="3332370"/>
            <a:ext cx="45704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13083A27-9042-43CC-96E0-E3E3FF8792B5}"/>
              </a:ext>
            </a:extLst>
          </p:cNvPr>
          <p:cNvSpPr/>
          <p:nvPr/>
        </p:nvSpPr>
        <p:spPr>
          <a:xfrm>
            <a:off x="6469336" y="390718"/>
            <a:ext cx="39441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Meet Our </a:t>
            </a:r>
            <a:r>
              <a:rPr lang="en-US" altLang="ko-KR" sz="5400" b="1" dirty="0">
                <a:solidFill>
                  <a:schemeClr val="accent3"/>
                </a:solidFill>
                <a:latin typeface="+mj-lt"/>
              </a:rPr>
              <a:t>Team</a:t>
            </a:r>
            <a:endParaRPr lang="ko-KR" altLang="en-US" sz="54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4EC2B-5E56-4A80-A455-9703D5892FC6}"/>
              </a:ext>
            </a:extLst>
          </p:cNvPr>
          <p:cNvSpPr txBox="1"/>
          <p:nvPr/>
        </p:nvSpPr>
        <p:spPr>
          <a:xfrm>
            <a:off x="6970378" y="5094904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/FACEBOOK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33F271-BCD7-432A-A315-FEC9EFF9FA52}"/>
              </a:ext>
            </a:extLst>
          </p:cNvPr>
          <p:cNvSpPr txBox="1"/>
          <p:nvPr/>
        </p:nvSpPr>
        <p:spPr>
          <a:xfrm>
            <a:off x="9801409" y="5097620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@TWITTER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1D02A3ED-7CDD-4BAF-9704-EC7734DD3987}"/>
              </a:ext>
            </a:extLst>
          </p:cNvPr>
          <p:cNvSpPr/>
          <p:nvPr/>
        </p:nvSpPr>
        <p:spPr>
          <a:xfrm>
            <a:off x="9455941" y="5093053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8A8226D3-DDD7-47C9-B0E6-3FA2FFE01C30}"/>
              </a:ext>
            </a:extLst>
          </p:cNvPr>
          <p:cNvSpPr/>
          <p:nvPr/>
        </p:nvSpPr>
        <p:spPr>
          <a:xfrm>
            <a:off x="6658903" y="5093053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2FDCB-70CD-4F8C-ADD9-1D5451B3381E}"/>
              </a:ext>
            </a:extLst>
          </p:cNvPr>
          <p:cNvSpPr txBox="1"/>
          <p:nvPr/>
        </p:nvSpPr>
        <p:spPr>
          <a:xfrm>
            <a:off x="6573055" y="5404529"/>
            <a:ext cx="2157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55435-9DA7-4EF7-AB1E-F858DC6F74A2}"/>
              </a:ext>
            </a:extLst>
          </p:cNvPr>
          <p:cNvSpPr txBox="1"/>
          <p:nvPr/>
        </p:nvSpPr>
        <p:spPr>
          <a:xfrm>
            <a:off x="9399619" y="5404529"/>
            <a:ext cx="2157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1F0F711-4DD7-4A8A-96D3-0A5D31FE16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38836D-11B4-49E5-ADEC-86B0E01B84A0}"/>
              </a:ext>
            </a:extLst>
          </p:cNvPr>
          <p:cNvGrpSpPr/>
          <p:nvPr/>
        </p:nvGrpSpPr>
        <p:grpSpPr>
          <a:xfrm>
            <a:off x="438043" y="1947429"/>
            <a:ext cx="5079769" cy="4292108"/>
            <a:chOff x="529632" y="1735015"/>
            <a:chExt cx="5452397" cy="460695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1FA505C-EA5E-4FC6-A974-938ECE1C4C64}"/>
                </a:ext>
              </a:extLst>
            </p:cNvPr>
            <p:cNvSpPr/>
            <p:nvPr/>
          </p:nvSpPr>
          <p:spPr>
            <a:xfrm>
              <a:off x="529632" y="1738934"/>
              <a:ext cx="5452397" cy="4430933"/>
            </a:xfrm>
            <a:custGeom>
              <a:avLst/>
              <a:gdLst>
                <a:gd name="connsiteX0" fmla="*/ 5387950 w 5452397"/>
                <a:gd name="connsiteY0" fmla="*/ 2870554 h 4430933"/>
                <a:gd name="connsiteX1" fmla="*/ 1180097 w 5452397"/>
                <a:gd name="connsiteY1" fmla="*/ 14370 h 4430933"/>
                <a:gd name="connsiteX2" fmla="*/ 1035960 w 5452397"/>
                <a:gd name="connsiteY2" fmla="*/ 0 h 4430933"/>
                <a:gd name="connsiteX3" fmla="*/ 552164 w 5452397"/>
                <a:gd name="connsiteY3" fmla="*/ 514714 h 4430933"/>
                <a:gd name="connsiteX4" fmla="*/ 553035 w 5452397"/>
                <a:gd name="connsiteY4" fmla="*/ 538664 h 4430933"/>
                <a:gd name="connsiteX5" fmla="*/ 590049 w 5452397"/>
                <a:gd name="connsiteY5" fmla="*/ 581339 h 4430933"/>
                <a:gd name="connsiteX6" fmla="*/ 570453 w 5452397"/>
                <a:gd name="connsiteY6" fmla="*/ 647094 h 4430933"/>
                <a:gd name="connsiteX7" fmla="*/ 486409 w 5452397"/>
                <a:gd name="connsiteY7" fmla="*/ 644046 h 4430933"/>
                <a:gd name="connsiteX8" fmla="*/ 438944 w 5452397"/>
                <a:gd name="connsiteY8" fmla="*/ 654497 h 4430933"/>
                <a:gd name="connsiteX9" fmla="*/ 43111 w 5452397"/>
                <a:gd name="connsiteY9" fmla="*/ 1076022 h 4430933"/>
                <a:gd name="connsiteX10" fmla="*/ 0 w 5452397"/>
                <a:gd name="connsiteY10" fmla="*/ 1509305 h 4430933"/>
                <a:gd name="connsiteX11" fmla="*/ 32660 w 5452397"/>
                <a:gd name="connsiteY11" fmla="*/ 1555899 h 4430933"/>
                <a:gd name="connsiteX12" fmla="*/ 4228319 w 5452397"/>
                <a:gd name="connsiteY12" fmla="*/ 4405551 h 4430933"/>
                <a:gd name="connsiteX13" fmla="*/ 4395536 w 5452397"/>
                <a:gd name="connsiteY13" fmla="*/ 4430808 h 4430933"/>
                <a:gd name="connsiteX14" fmla="*/ 4456065 w 5452397"/>
                <a:gd name="connsiteY14" fmla="*/ 4411212 h 4430933"/>
                <a:gd name="connsiteX15" fmla="*/ 5368789 w 5452397"/>
                <a:gd name="connsiteY15" fmla="*/ 3381784 h 4430933"/>
                <a:gd name="connsiteX16" fmla="*/ 5417561 w 5452397"/>
                <a:gd name="connsiteY16" fmla="*/ 3293821 h 4430933"/>
                <a:gd name="connsiteX17" fmla="*/ 5452398 w 5452397"/>
                <a:gd name="connsiteY17" fmla="*/ 2940663 h 4430933"/>
                <a:gd name="connsiteX18" fmla="*/ 5387950 w 5452397"/>
                <a:gd name="connsiteY18" fmla="*/ 2870554 h 443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52397" h="4430933">
                  <a:moveTo>
                    <a:pt x="5387950" y="2870554"/>
                  </a:moveTo>
                  <a:cubicBezTo>
                    <a:pt x="5382724" y="2860974"/>
                    <a:pt x="1219289" y="40498"/>
                    <a:pt x="1180097" y="14370"/>
                  </a:cubicBezTo>
                  <a:cubicBezTo>
                    <a:pt x="1132197" y="9580"/>
                    <a:pt x="1084296" y="4790"/>
                    <a:pt x="1035960" y="0"/>
                  </a:cubicBezTo>
                  <a:cubicBezTo>
                    <a:pt x="1029428" y="6532"/>
                    <a:pt x="707187" y="350110"/>
                    <a:pt x="552164" y="514714"/>
                  </a:cubicBezTo>
                  <a:cubicBezTo>
                    <a:pt x="542148" y="525165"/>
                    <a:pt x="543890" y="530391"/>
                    <a:pt x="553035" y="538664"/>
                  </a:cubicBezTo>
                  <a:cubicBezTo>
                    <a:pt x="566534" y="551728"/>
                    <a:pt x="579162" y="565663"/>
                    <a:pt x="590049" y="581339"/>
                  </a:cubicBezTo>
                  <a:cubicBezTo>
                    <a:pt x="608338" y="607467"/>
                    <a:pt x="600500" y="638385"/>
                    <a:pt x="570453" y="647094"/>
                  </a:cubicBezTo>
                  <a:cubicBezTo>
                    <a:pt x="542583" y="655368"/>
                    <a:pt x="512972" y="660158"/>
                    <a:pt x="486409" y="644046"/>
                  </a:cubicBezTo>
                  <a:cubicBezTo>
                    <a:pt x="465942" y="631417"/>
                    <a:pt x="453750" y="638820"/>
                    <a:pt x="438944" y="654497"/>
                  </a:cubicBezTo>
                  <a:cubicBezTo>
                    <a:pt x="307435" y="795586"/>
                    <a:pt x="175055" y="935804"/>
                    <a:pt x="43111" y="1076022"/>
                  </a:cubicBezTo>
                  <a:cubicBezTo>
                    <a:pt x="28740" y="1220595"/>
                    <a:pt x="14370" y="1364732"/>
                    <a:pt x="0" y="1509305"/>
                  </a:cubicBezTo>
                  <a:cubicBezTo>
                    <a:pt x="2177" y="1531078"/>
                    <a:pt x="13064" y="1545884"/>
                    <a:pt x="32660" y="1555899"/>
                  </a:cubicBezTo>
                  <a:cubicBezTo>
                    <a:pt x="32660" y="1555899"/>
                    <a:pt x="4222658" y="4404245"/>
                    <a:pt x="4228319" y="4405551"/>
                  </a:cubicBezTo>
                  <a:cubicBezTo>
                    <a:pt x="4283187" y="4418615"/>
                    <a:pt x="4338926" y="4430372"/>
                    <a:pt x="4395536" y="4430808"/>
                  </a:cubicBezTo>
                  <a:cubicBezTo>
                    <a:pt x="4416873" y="4431243"/>
                    <a:pt x="4438211" y="4431679"/>
                    <a:pt x="4456065" y="4411212"/>
                  </a:cubicBezTo>
                  <a:cubicBezTo>
                    <a:pt x="4759580" y="4067634"/>
                    <a:pt x="5063967" y="3724491"/>
                    <a:pt x="5368789" y="3381784"/>
                  </a:cubicBezTo>
                  <a:cubicBezTo>
                    <a:pt x="5391869" y="3355656"/>
                    <a:pt x="5407981" y="3326916"/>
                    <a:pt x="5417561" y="3293821"/>
                  </a:cubicBezTo>
                  <a:cubicBezTo>
                    <a:pt x="5429319" y="3176247"/>
                    <a:pt x="5440640" y="3058673"/>
                    <a:pt x="5452398" y="2940663"/>
                  </a:cubicBezTo>
                  <a:cubicBezTo>
                    <a:pt x="5437592" y="2911052"/>
                    <a:pt x="5416690" y="2887537"/>
                    <a:pt x="5387950" y="2870554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79000">
                  <a:schemeClr val="accent4">
                    <a:lumMod val="5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7200000" scaled="0"/>
            </a:gra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ECBFDB8-4E2F-4CDF-8ABA-DCCEAED7A220}"/>
                </a:ext>
              </a:extLst>
            </p:cNvPr>
            <p:cNvSpPr/>
            <p:nvPr/>
          </p:nvSpPr>
          <p:spPr>
            <a:xfrm>
              <a:off x="1565592" y="1735015"/>
              <a:ext cx="144137" cy="26495"/>
            </a:xfrm>
            <a:custGeom>
              <a:avLst/>
              <a:gdLst>
                <a:gd name="connsiteX0" fmla="*/ 0 w 144137"/>
                <a:gd name="connsiteY0" fmla="*/ 3919 h 26495"/>
                <a:gd name="connsiteX1" fmla="*/ 1306 w 144137"/>
                <a:gd name="connsiteY1" fmla="*/ 0 h 26495"/>
                <a:gd name="connsiteX2" fmla="*/ 144137 w 144137"/>
                <a:gd name="connsiteY2" fmla="*/ 13935 h 26495"/>
                <a:gd name="connsiteX3" fmla="*/ 144137 w 144137"/>
                <a:gd name="connsiteY3" fmla="*/ 18289 h 26495"/>
                <a:gd name="connsiteX4" fmla="*/ 121058 w 144137"/>
                <a:gd name="connsiteY4" fmla="*/ 26128 h 26495"/>
                <a:gd name="connsiteX5" fmla="*/ 20467 w 144137"/>
                <a:gd name="connsiteY5" fmla="*/ 16112 h 26495"/>
                <a:gd name="connsiteX6" fmla="*/ 0 w 144137"/>
                <a:gd name="connsiteY6" fmla="*/ 3919 h 2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37" h="26495">
                  <a:moveTo>
                    <a:pt x="0" y="3919"/>
                  </a:moveTo>
                  <a:cubicBezTo>
                    <a:pt x="0" y="2613"/>
                    <a:pt x="435" y="1306"/>
                    <a:pt x="1306" y="0"/>
                  </a:cubicBezTo>
                  <a:cubicBezTo>
                    <a:pt x="48772" y="4790"/>
                    <a:pt x="96672" y="9580"/>
                    <a:pt x="144137" y="13935"/>
                  </a:cubicBezTo>
                  <a:cubicBezTo>
                    <a:pt x="143702" y="15241"/>
                    <a:pt x="143266" y="16547"/>
                    <a:pt x="144137" y="18289"/>
                  </a:cubicBezTo>
                  <a:cubicBezTo>
                    <a:pt x="138476" y="26999"/>
                    <a:pt x="129767" y="26999"/>
                    <a:pt x="121058" y="26128"/>
                  </a:cubicBezTo>
                  <a:cubicBezTo>
                    <a:pt x="87528" y="23950"/>
                    <a:pt x="53997" y="20902"/>
                    <a:pt x="20467" y="16112"/>
                  </a:cubicBezTo>
                  <a:cubicBezTo>
                    <a:pt x="12193" y="15241"/>
                    <a:pt x="3484" y="13935"/>
                    <a:pt x="0" y="3919"/>
                  </a:cubicBezTo>
                  <a:close/>
                </a:path>
              </a:pathLst>
            </a:custGeom>
            <a:solidFill>
              <a:srgbClr val="373737"/>
            </a:soli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53EF805-50D7-4FA3-82EF-4AB649B5D532}"/>
                </a:ext>
              </a:extLst>
            </p:cNvPr>
            <p:cNvSpPr/>
            <p:nvPr/>
          </p:nvSpPr>
          <p:spPr>
            <a:xfrm>
              <a:off x="2904146" y="3354576"/>
              <a:ext cx="1120157" cy="978237"/>
            </a:xfrm>
            <a:custGeom>
              <a:avLst/>
              <a:gdLst>
                <a:gd name="connsiteX0" fmla="*/ 522168 w 1120157"/>
                <a:gd name="connsiteY0" fmla="*/ 975781 h 978237"/>
                <a:gd name="connsiteX1" fmla="*/ 125464 w 1120157"/>
                <a:gd name="connsiteY1" fmla="*/ 786791 h 978237"/>
                <a:gd name="connsiteX2" fmla="*/ 200799 w 1120157"/>
                <a:gd name="connsiteY2" fmla="*/ 106603 h 978237"/>
                <a:gd name="connsiteX3" fmla="*/ 694610 w 1120157"/>
                <a:gd name="connsiteY3" fmla="*/ 18640 h 978237"/>
                <a:gd name="connsiteX4" fmla="*/ 995078 w 1120157"/>
                <a:gd name="connsiteY4" fmla="*/ 191517 h 978237"/>
                <a:gd name="connsiteX5" fmla="*/ 928452 w 1120157"/>
                <a:gd name="connsiteY5" fmla="*/ 865610 h 978237"/>
                <a:gd name="connsiteX6" fmla="*/ 522168 w 1120157"/>
                <a:gd name="connsiteY6" fmla="*/ 975781 h 9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0157" h="978237">
                  <a:moveTo>
                    <a:pt x="522168" y="975781"/>
                  </a:moveTo>
                  <a:cubicBezTo>
                    <a:pt x="361483" y="958798"/>
                    <a:pt x="229974" y="900011"/>
                    <a:pt x="125464" y="786791"/>
                  </a:cubicBezTo>
                  <a:cubicBezTo>
                    <a:pt x="-67880" y="577335"/>
                    <a:pt x="-33915" y="268158"/>
                    <a:pt x="200799" y="106603"/>
                  </a:cubicBezTo>
                  <a:cubicBezTo>
                    <a:pt x="351468" y="2963"/>
                    <a:pt x="517378" y="-22294"/>
                    <a:pt x="694610" y="18640"/>
                  </a:cubicBezTo>
                  <a:cubicBezTo>
                    <a:pt x="812185" y="46074"/>
                    <a:pt x="912776" y="103119"/>
                    <a:pt x="995078" y="191517"/>
                  </a:cubicBezTo>
                  <a:cubicBezTo>
                    <a:pt x="1185374" y="395313"/>
                    <a:pt x="1154892" y="702312"/>
                    <a:pt x="928452" y="865610"/>
                  </a:cubicBezTo>
                  <a:cubicBezTo>
                    <a:pt x="804346" y="955314"/>
                    <a:pt x="664999" y="987974"/>
                    <a:pt x="522168" y="975781"/>
                  </a:cubicBezTo>
                  <a:close/>
                </a:path>
              </a:pathLst>
            </a:custGeom>
            <a:solidFill>
              <a:srgbClr val="FEFEFE"/>
            </a:soli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65F8C22-A868-4648-9DC2-58BD167906AD}"/>
                </a:ext>
              </a:extLst>
            </p:cNvPr>
            <p:cNvSpPr/>
            <p:nvPr/>
          </p:nvSpPr>
          <p:spPr>
            <a:xfrm>
              <a:off x="3100712" y="3535279"/>
              <a:ext cx="727024" cy="662838"/>
            </a:xfrm>
            <a:custGeom>
              <a:avLst/>
              <a:gdLst>
                <a:gd name="connsiteX0" fmla="*/ 701073 w 727024"/>
                <a:gd name="connsiteY0" fmla="*/ 228841 h 662838"/>
                <a:gd name="connsiteX1" fmla="*/ 369688 w 727024"/>
                <a:gd name="connsiteY1" fmla="*/ 12417 h 662838"/>
                <a:gd name="connsiteX2" fmla="*/ 292611 w 727024"/>
                <a:gd name="connsiteY2" fmla="*/ 14159 h 662838"/>
                <a:gd name="connsiteX3" fmla="*/ 9562 w 727024"/>
                <a:gd name="connsiteY3" fmla="*/ 300256 h 662838"/>
                <a:gd name="connsiteX4" fmla="*/ 20013 w 727024"/>
                <a:gd name="connsiteY4" fmla="*/ 386477 h 662838"/>
                <a:gd name="connsiteX5" fmla="*/ 341383 w 727024"/>
                <a:gd name="connsiteY5" fmla="*/ 632512 h 662838"/>
                <a:gd name="connsiteX6" fmla="*/ 442845 w 727024"/>
                <a:gd name="connsiteY6" fmla="*/ 647753 h 662838"/>
                <a:gd name="connsiteX7" fmla="*/ 707169 w 727024"/>
                <a:gd name="connsiteY7" fmla="*/ 338577 h 662838"/>
                <a:gd name="connsiteX8" fmla="*/ 701073 w 727024"/>
                <a:gd name="connsiteY8" fmla="*/ 228841 h 66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7024" h="662838">
                  <a:moveTo>
                    <a:pt x="701073" y="228841"/>
                  </a:moveTo>
                  <a:cubicBezTo>
                    <a:pt x="661881" y="195746"/>
                    <a:pt x="391896" y="26787"/>
                    <a:pt x="369688" y="12417"/>
                  </a:cubicBezTo>
                  <a:cubicBezTo>
                    <a:pt x="338770" y="-5872"/>
                    <a:pt x="317868" y="-2824"/>
                    <a:pt x="292611" y="14159"/>
                  </a:cubicBezTo>
                  <a:cubicBezTo>
                    <a:pt x="198116" y="109524"/>
                    <a:pt x="103621" y="204890"/>
                    <a:pt x="9562" y="300256"/>
                  </a:cubicBezTo>
                  <a:cubicBezTo>
                    <a:pt x="-7421" y="317675"/>
                    <a:pt x="-454" y="370801"/>
                    <a:pt x="20013" y="386477"/>
                  </a:cubicBezTo>
                  <a:cubicBezTo>
                    <a:pt x="127136" y="468344"/>
                    <a:pt x="233824" y="550646"/>
                    <a:pt x="341383" y="632512"/>
                  </a:cubicBezTo>
                  <a:cubicBezTo>
                    <a:pt x="402347" y="679107"/>
                    <a:pt x="430652" y="661688"/>
                    <a:pt x="442845" y="647753"/>
                  </a:cubicBezTo>
                  <a:cubicBezTo>
                    <a:pt x="531243" y="544985"/>
                    <a:pt x="617464" y="440039"/>
                    <a:pt x="707169" y="338577"/>
                  </a:cubicBezTo>
                  <a:cubicBezTo>
                    <a:pt x="728942" y="314191"/>
                    <a:pt x="740264" y="261936"/>
                    <a:pt x="701073" y="228841"/>
                  </a:cubicBezTo>
                  <a:close/>
                </a:path>
              </a:pathLst>
            </a:custGeom>
            <a:solidFill>
              <a:schemeClr val="accent2"/>
            </a:soli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E1D7424-78E5-4E6D-9FE1-2C128EFEE7E1}"/>
                </a:ext>
              </a:extLst>
            </p:cNvPr>
            <p:cNvGrpSpPr/>
            <p:nvPr/>
          </p:nvGrpSpPr>
          <p:grpSpPr>
            <a:xfrm>
              <a:off x="575753" y="1783904"/>
              <a:ext cx="5287780" cy="4558068"/>
              <a:chOff x="575753" y="1783904"/>
              <a:chExt cx="5287780" cy="4558068"/>
            </a:xfrm>
            <a:solidFill>
              <a:schemeClr val="accent3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4461773-8C7C-4188-8B1A-B545EA81D8C8}"/>
                  </a:ext>
                </a:extLst>
              </p:cNvPr>
              <p:cNvSpPr/>
              <p:nvPr/>
            </p:nvSpPr>
            <p:spPr>
              <a:xfrm>
                <a:off x="575753" y="3125469"/>
                <a:ext cx="252937" cy="600259"/>
              </a:xfrm>
              <a:custGeom>
                <a:avLst/>
                <a:gdLst>
                  <a:gd name="connsiteX0" fmla="*/ 232574 w 252937"/>
                  <a:gd name="connsiteY0" fmla="*/ 70515 h 600259"/>
                  <a:gd name="connsiteX1" fmla="*/ 134160 w 252937"/>
                  <a:gd name="connsiteY1" fmla="*/ 7373 h 600259"/>
                  <a:gd name="connsiteX2" fmla="*/ 91049 w 252937"/>
                  <a:gd name="connsiteY2" fmla="*/ 6067 h 600259"/>
                  <a:gd name="connsiteX3" fmla="*/ 23553 w 252937"/>
                  <a:gd name="connsiteY3" fmla="*/ 110577 h 600259"/>
                  <a:gd name="connsiteX4" fmla="*/ 8312 w 252937"/>
                  <a:gd name="connsiteY4" fmla="*/ 312195 h 600259"/>
                  <a:gd name="connsiteX5" fmla="*/ 18328 w 252937"/>
                  <a:gd name="connsiteY5" fmla="*/ 341807 h 600259"/>
                  <a:gd name="connsiteX6" fmla="*/ 1780 w 252937"/>
                  <a:gd name="connsiteY6" fmla="*/ 517297 h 600259"/>
                  <a:gd name="connsiteX7" fmla="*/ 3522 w 252937"/>
                  <a:gd name="connsiteY7" fmla="*/ 542554 h 600259"/>
                  <a:gd name="connsiteX8" fmla="*/ 3522 w 252937"/>
                  <a:gd name="connsiteY8" fmla="*/ 542554 h 600259"/>
                  <a:gd name="connsiteX9" fmla="*/ 49681 w 252937"/>
                  <a:gd name="connsiteY9" fmla="*/ 584794 h 600259"/>
                  <a:gd name="connsiteX10" fmla="*/ 108468 w 252937"/>
                  <a:gd name="connsiteY10" fmla="*/ 584358 h 600259"/>
                  <a:gd name="connsiteX11" fmla="*/ 128934 w 252937"/>
                  <a:gd name="connsiteY11" fmla="*/ 401029 h 600259"/>
                  <a:gd name="connsiteX12" fmla="*/ 180754 w 252937"/>
                  <a:gd name="connsiteY12" fmla="*/ 298696 h 600259"/>
                  <a:gd name="connsiteX13" fmla="*/ 222994 w 252937"/>
                  <a:gd name="connsiteY13" fmla="*/ 171977 h 600259"/>
                  <a:gd name="connsiteX14" fmla="*/ 241719 w 252937"/>
                  <a:gd name="connsiteY14" fmla="*/ 154123 h 600259"/>
                  <a:gd name="connsiteX15" fmla="*/ 232574 w 25293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37" h="600259">
                    <a:moveTo>
                      <a:pt x="232574" y="70515"/>
                    </a:moveTo>
                    <a:cubicBezTo>
                      <a:pt x="199915" y="49177"/>
                      <a:pt x="166820" y="28275"/>
                      <a:pt x="134160" y="7373"/>
                    </a:cubicBezTo>
                    <a:cubicBezTo>
                      <a:pt x="120225" y="-1771"/>
                      <a:pt x="103678" y="-2642"/>
                      <a:pt x="91049" y="6067"/>
                    </a:cubicBezTo>
                    <a:cubicBezTo>
                      <a:pt x="54471" y="31324"/>
                      <a:pt x="25295" y="62241"/>
                      <a:pt x="23553" y="110577"/>
                    </a:cubicBezTo>
                    <a:cubicBezTo>
                      <a:pt x="23118" y="127996"/>
                      <a:pt x="7441" y="275617"/>
                      <a:pt x="8312" y="312195"/>
                    </a:cubicBezTo>
                    <a:cubicBezTo>
                      <a:pt x="8312" y="323082"/>
                      <a:pt x="12231" y="332662"/>
                      <a:pt x="18328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218" y="85321"/>
                      <a:pt x="232574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36F07BD1-1988-449F-92A7-052C8EBFF416}"/>
                  </a:ext>
                </a:extLst>
              </p:cNvPr>
              <p:cNvSpPr/>
              <p:nvPr/>
            </p:nvSpPr>
            <p:spPr>
              <a:xfrm>
                <a:off x="678995" y="3526062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3749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B38E478-AA35-404D-AF4B-2CDC9D2239DE}"/>
                  </a:ext>
                </a:extLst>
              </p:cNvPr>
              <p:cNvSpPr/>
              <p:nvPr/>
            </p:nvSpPr>
            <p:spPr>
              <a:xfrm>
                <a:off x="833110" y="3300088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218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90E638D-04C4-4C05-8A73-7E1E63A19C05}"/>
                  </a:ext>
                </a:extLst>
              </p:cNvPr>
              <p:cNvSpPr/>
              <p:nvPr/>
            </p:nvSpPr>
            <p:spPr>
              <a:xfrm>
                <a:off x="936352" y="3700682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39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39"/>
                    </a:cubicBezTo>
                    <a:cubicBezTo>
                      <a:pt x="5661" y="173749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72CF32A-553A-4976-AB40-BFFCD28BA34B}"/>
                  </a:ext>
                </a:extLst>
              </p:cNvPr>
              <p:cNvSpPr/>
              <p:nvPr/>
            </p:nvSpPr>
            <p:spPr>
              <a:xfrm>
                <a:off x="1090467" y="3474272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218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770B9AE-0DCA-4C7B-9E77-9118DC5D62A8}"/>
                  </a:ext>
                </a:extLst>
              </p:cNvPr>
              <p:cNvSpPr/>
              <p:nvPr/>
            </p:nvSpPr>
            <p:spPr>
              <a:xfrm>
                <a:off x="1193709" y="3874866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39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39"/>
                    </a:cubicBezTo>
                    <a:cubicBezTo>
                      <a:pt x="6096" y="173749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39F628C-FC7A-42EE-A2D9-725A8356CFFD}"/>
                  </a:ext>
                </a:extLst>
              </p:cNvPr>
              <p:cNvSpPr/>
              <p:nvPr/>
            </p:nvSpPr>
            <p:spPr>
              <a:xfrm>
                <a:off x="1347824" y="3648892"/>
                <a:ext cx="253102" cy="600259"/>
              </a:xfrm>
              <a:custGeom>
                <a:avLst/>
                <a:gdLst>
                  <a:gd name="connsiteX0" fmla="*/ 233009 w 253102"/>
                  <a:gd name="connsiteY0" fmla="*/ 70515 h 600259"/>
                  <a:gd name="connsiteX1" fmla="*/ 134595 w 253102"/>
                  <a:gd name="connsiteY1" fmla="*/ 7373 h 600259"/>
                  <a:gd name="connsiteX2" fmla="*/ 91485 w 253102"/>
                  <a:gd name="connsiteY2" fmla="*/ 6067 h 600259"/>
                  <a:gd name="connsiteX3" fmla="*/ 23989 w 253102"/>
                  <a:gd name="connsiteY3" fmla="*/ 110577 h 600259"/>
                  <a:gd name="connsiteX4" fmla="*/ 8747 w 253102"/>
                  <a:gd name="connsiteY4" fmla="*/ 312195 h 600259"/>
                  <a:gd name="connsiteX5" fmla="*/ 18763 w 253102"/>
                  <a:gd name="connsiteY5" fmla="*/ 341807 h 600259"/>
                  <a:gd name="connsiteX6" fmla="*/ 1780 w 253102"/>
                  <a:gd name="connsiteY6" fmla="*/ 517297 h 600259"/>
                  <a:gd name="connsiteX7" fmla="*/ 3522 w 253102"/>
                  <a:gd name="connsiteY7" fmla="*/ 542554 h 600259"/>
                  <a:gd name="connsiteX8" fmla="*/ 3522 w 253102"/>
                  <a:gd name="connsiteY8" fmla="*/ 542554 h 600259"/>
                  <a:gd name="connsiteX9" fmla="*/ 49681 w 253102"/>
                  <a:gd name="connsiteY9" fmla="*/ 584793 h 600259"/>
                  <a:gd name="connsiteX10" fmla="*/ 108468 w 253102"/>
                  <a:gd name="connsiteY10" fmla="*/ 584358 h 600259"/>
                  <a:gd name="connsiteX11" fmla="*/ 128934 w 253102"/>
                  <a:gd name="connsiteY11" fmla="*/ 401029 h 600259"/>
                  <a:gd name="connsiteX12" fmla="*/ 180754 w 253102"/>
                  <a:gd name="connsiteY12" fmla="*/ 298696 h 600259"/>
                  <a:gd name="connsiteX13" fmla="*/ 222994 w 253102"/>
                  <a:gd name="connsiteY13" fmla="*/ 171977 h 600259"/>
                  <a:gd name="connsiteX14" fmla="*/ 241719 w 253102"/>
                  <a:gd name="connsiteY14" fmla="*/ 154123 h 600259"/>
                  <a:gd name="connsiteX15" fmla="*/ 233009 w 253102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102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6EC4E9F-9C04-40DD-A299-DEE8B49ECB24}"/>
                  </a:ext>
                </a:extLst>
              </p:cNvPr>
              <p:cNvSpPr/>
              <p:nvPr/>
            </p:nvSpPr>
            <p:spPr>
              <a:xfrm>
                <a:off x="1451502" y="4049486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3749"/>
                      <a:pt x="7838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86ECB05-EA96-4BEC-85A0-FC1E9CEE63D0}"/>
                  </a:ext>
                </a:extLst>
              </p:cNvPr>
              <p:cNvSpPr/>
              <p:nvPr/>
            </p:nvSpPr>
            <p:spPr>
              <a:xfrm>
                <a:off x="1605181" y="3823076"/>
                <a:ext cx="253287" cy="600259"/>
              </a:xfrm>
              <a:custGeom>
                <a:avLst/>
                <a:gdLst>
                  <a:gd name="connsiteX0" fmla="*/ 233009 w 253287"/>
                  <a:gd name="connsiteY0" fmla="*/ 70515 h 600259"/>
                  <a:gd name="connsiteX1" fmla="*/ 134595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7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3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09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657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161B991-DC54-42EB-B3E5-3200DCC22E5F}"/>
                  </a:ext>
                </a:extLst>
              </p:cNvPr>
              <p:cNvSpPr/>
              <p:nvPr/>
            </p:nvSpPr>
            <p:spPr>
              <a:xfrm>
                <a:off x="1708859" y="4223670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3749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6A666AF-72A5-4C87-8925-696198428E8A}"/>
                  </a:ext>
                </a:extLst>
              </p:cNvPr>
              <p:cNvSpPr/>
              <p:nvPr/>
            </p:nvSpPr>
            <p:spPr>
              <a:xfrm>
                <a:off x="1862538" y="3997695"/>
                <a:ext cx="253287" cy="600259"/>
              </a:xfrm>
              <a:custGeom>
                <a:avLst/>
                <a:gdLst>
                  <a:gd name="connsiteX0" fmla="*/ 233010 w 253287"/>
                  <a:gd name="connsiteY0" fmla="*/ 70515 h 600259"/>
                  <a:gd name="connsiteX1" fmla="*/ 134595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8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10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10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221"/>
                      <a:pt x="255653" y="85321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D718822-C8A4-4CB5-B2FE-AEDAB48D8D2E}"/>
                  </a:ext>
                </a:extLst>
              </p:cNvPr>
              <p:cNvSpPr/>
              <p:nvPr/>
            </p:nvSpPr>
            <p:spPr>
              <a:xfrm>
                <a:off x="1966216" y="4398289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80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80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3749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266E9A2-07AB-46BA-BC39-A4517A967070}"/>
                  </a:ext>
                </a:extLst>
              </p:cNvPr>
              <p:cNvSpPr/>
              <p:nvPr/>
            </p:nvSpPr>
            <p:spPr>
              <a:xfrm>
                <a:off x="2119895" y="4171879"/>
                <a:ext cx="253287" cy="600259"/>
              </a:xfrm>
              <a:custGeom>
                <a:avLst/>
                <a:gdLst>
                  <a:gd name="connsiteX0" fmla="*/ 233010 w 253287"/>
                  <a:gd name="connsiteY0" fmla="*/ 70515 h 600259"/>
                  <a:gd name="connsiteX1" fmla="*/ 134595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8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4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10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10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0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657"/>
                      <a:pt x="255653" y="85321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EA26AE5-E644-48D2-813E-86C8C346D9C3}"/>
                  </a:ext>
                </a:extLst>
              </p:cNvPr>
              <p:cNvSpPr/>
              <p:nvPr/>
            </p:nvSpPr>
            <p:spPr>
              <a:xfrm>
                <a:off x="2223573" y="4572473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80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80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8D18039-09A3-45F4-9F68-E19BC6951166}"/>
                  </a:ext>
                </a:extLst>
              </p:cNvPr>
              <p:cNvSpPr/>
              <p:nvPr/>
            </p:nvSpPr>
            <p:spPr>
              <a:xfrm>
                <a:off x="2377687" y="4346499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6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6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218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6ACBBB6-1234-4C64-99C9-29A4CECBAC7C}"/>
                  </a:ext>
                </a:extLst>
              </p:cNvPr>
              <p:cNvSpPr/>
              <p:nvPr/>
            </p:nvSpPr>
            <p:spPr>
              <a:xfrm>
                <a:off x="2480930" y="4747093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6096" y="173748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29CF889-C142-49BD-8D8D-49E037BEF529}"/>
                  </a:ext>
                </a:extLst>
              </p:cNvPr>
              <p:cNvSpPr/>
              <p:nvPr/>
            </p:nvSpPr>
            <p:spPr>
              <a:xfrm>
                <a:off x="2635044" y="4520683"/>
                <a:ext cx="253102" cy="600259"/>
              </a:xfrm>
              <a:custGeom>
                <a:avLst/>
                <a:gdLst>
                  <a:gd name="connsiteX0" fmla="*/ 233009 w 253102"/>
                  <a:gd name="connsiteY0" fmla="*/ 70515 h 600259"/>
                  <a:gd name="connsiteX1" fmla="*/ 134596 w 253102"/>
                  <a:gd name="connsiteY1" fmla="*/ 7373 h 600259"/>
                  <a:gd name="connsiteX2" fmla="*/ 91485 w 253102"/>
                  <a:gd name="connsiteY2" fmla="*/ 6067 h 600259"/>
                  <a:gd name="connsiteX3" fmla="*/ 23989 w 253102"/>
                  <a:gd name="connsiteY3" fmla="*/ 110577 h 600259"/>
                  <a:gd name="connsiteX4" fmla="*/ 8747 w 253102"/>
                  <a:gd name="connsiteY4" fmla="*/ 312196 h 600259"/>
                  <a:gd name="connsiteX5" fmla="*/ 18763 w 253102"/>
                  <a:gd name="connsiteY5" fmla="*/ 341807 h 600259"/>
                  <a:gd name="connsiteX6" fmla="*/ 1780 w 253102"/>
                  <a:gd name="connsiteY6" fmla="*/ 517297 h 600259"/>
                  <a:gd name="connsiteX7" fmla="*/ 3522 w 253102"/>
                  <a:gd name="connsiteY7" fmla="*/ 542554 h 600259"/>
                  <a:gd name="connsiteX8" fmla="*/ 3522 w 253102"/>
                  <a:gd name="connsiteY8" fmla="*/ 542554 h 600259"/>
                  <a:gd name="connsiteX9" fmla="*/ 49681 w 253102"/>
                  <a:gd name="connsiteY9" fmla="*/ 584794 h 600259"/>
                  <a:gd name="connsiteX10" fmla="*/ 108468 w 253102"/>
                  <a:gd name="connsiteY10" fmla="*/ 584358 h 600259"/>
                  <a:gd name="connsiteX11" fmla="*/ 128934 w 253102"/>
                  <a:gd name="connsiteY11" fmla="*/ 401029 h 600259"/>
                  <a:gd name="connsiteX12" fmla="*/ 180754 w 253102"/>
                  <a:gd name="connsiteY12" fmla="*/ 298696 h 600259"/>
                  <a:gd name="connsiteX13" fmla="*/ 222994 w 253102"/>
                  <a:gd name="connsiteY13" fmla="*/ 171977 h 600259"/>
                  <a:gd name="connsiteX14" fmla="*/ 241719 w 253102"/>
                  <a:gd name="connsiteY14" fmla="*/ 154123 h 600259"/>
                  <a:gd name="connsiteX15" fmla="*/ 233009 w 253102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102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6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653" y="85756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0994132-0B1C-4370-AB54-B9709A4981E6}"/>
                  </a:ext>
                </a:extLst>
              </p:cNvPr>
              <p:cNvSpPr/>
              <p:nvPr/>
            </p:nvSpPr>
            <p:spPr>
              <a:xfrm>
                <a:off x="2738287" y="4921277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6096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63CCF40-1304-4BF5-9F06-DDEC72B6F195}"/>
                  </a:ext>
                </a:extLst>
              </p:cNvPr>
              <p:cNvSpPr/>
              <p:nvPr/>
            </p:nvSpPr>
            <p:spPr>
              <a:xfrm>
                <a:off x="2892401" y="4695303"/>
                <a:ext cx="253287" cy="600258"/>
              </a:xfrm>
              <a:custGeom>
                <a:avLst/>
                <a:gdLst>
                  <a:gd name="connsiteX0" fmla="*/ 233009 w 253287"/>
                  <a:gd name="connsiteY0" fmla="*/ 70515 h 600258"/>
                  <a:gd name="connsiteX1" fmla="*/ 134595 w 253287"/>
                  <a:gd name="connsiteY1" fmla="*/ 7373 h 600258"/>
                  <a:gd name="connsiteX2" fmla="*/ 91485 w 253287"/>
                  <a:gd name="connsiteY2" fmla="*/ 6067 h 600258"/>
                  <a:gd name="connsiteX3" fmla="*/ 23988 w 253287"/>
                  <a:gd name="connsiteY3" fmla="*/ 110577 h 600258"/>
                  <a:gd name="connsiteX4" fmla="*/ 8747 w 253287"/>
                  <a:gd name="connsiteY4" fmla="*/ 312195 h 600258"/>
                  <a:gd name="connsiteX5" fmla="*/ 18763 w 253287"/>
                  <a:gd name="connsiteY5" fmla="*/ 341807 h 600258"/>
                  <a:gd name="connsiteX6" fmla="*/ 1780 w 253287"/>
                  <a:gd name="connsiteY6" fmla="*/ 517297 h 600258"/>
                  <a:gd name="connsiteX7" fmla="*/ 3522 w 253287"/>
                  <a:gd name="connsiteY7" fmla="*/ 542554 h 600258"/>
                  <a:gd name="connsiteX8" fmla="*/ 3522 w 253287"/>
                  <a:gd name="connsiteY8" fmla="*/ 542554 h 600258"/>
                  <a:gd name="connsiteX9" fmla="*/ 49681 w 253287"/>
                  <a:gd name="connsiteY9" fmla="*/ 584793 h 600258"/>
                  <a:gd name="connsiteX10" fmla="*/ 108468 w 253287"/>
                  <a:gd name="connsiteY10" fmla="*/ 584358 h 600258"/>
                  <a:gd name="connsiteX11" fmla="*/ 128935 w 253287"/>
                  <a:gd name="connsiteY11" fmla="*/ 401029 h 600258"/>
                  <a:gd name="connsiteX12" fmla="*/ 180754 w 253287"/>
                  <a:gd name="connsiteY12" fmla="*/ 298696 h 600258"/>
                  <a:gd name="connsiteX13" fmla="*/ 222994 w 253287"/>
                  <a:gd name="connsiteY13" fmla="*/ 171977 h 600258"/>
                  <a:gd name="connsiteX14" fmla="*/ 241719 w 253287"/>
                  <a:gd name="connsiteY14" fmla="*/ 154123 h 600258"/>
                  <a:gd name="connsiteX15" fmla="*/ 233009 w 253287"/>
                  <a:gd name="connsiteY15" fmla="*/ 70515 h 60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8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8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8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2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4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754C596-D880-428A-82BE-3337041001C6}"/>
                  </a:ext>
                </a:extLst>
              </p:cNvPr>
              <p:cNvSpPr/>
              <p:nvPr/>
            </p:nvSpPr>
            <p:spPr>
              <a:xfrm>
                <a:off x="2996079" y="5095896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3749"/>
                      <a:pt x="7838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32E8CA9-AF05-4E90-AD28-C005334B250B}"/>
                  </a:ext>
                </a:extLst>
              </p:cNvPr>
              <p:cNvSpPr/>
              <p:nvPr/>
            </p:nvSpPr>
            <p:spPr>
              <a:xfrm>
                <a:off x="3149758" y="4869487"/>
                <a:ext cx="253287" cy="600258"/>
              </a:xfrm>
              <a:custGeom>
                <a:avLst/>
                <a:gdLst>
                  <a:gd name="connsiteX0" fmla="*/ 233010 w 253287"/>
                  <a:gd name="connsiteY0" fmla="*/ 70515 h 600258"/>
                  <a:gd name="connsiteX1" fmla="*/ 134595 w 253287"/>
                  <a:gd name="connsiteY1" fmla="*/ 7373 h 600258"/>
                  <a:gd name="connsiteX2" fmla="*/ 91485 w 253287"/>
                  <a:gd name="connsiteY2" fmla="*/ 6067 h 600258"/>
                  <a:gd name="connsiteX3" fmla="*/ 23989 w 253287"/>
                  <a:gd name="connsiteY3" fmla="*/ 110577 h 600258"/>
                  <a:gd name="connsiteX4" fmla="*/ 8748 w 253287"/>
                  <a:gd name="connsiteY4" fmla="*/ 312195 h 600258"/>
                  <a:gd name="connsiteX5" fmla="*/ 18763 w 253287"/>
                  <a:gd name="connsiteY5" fmla="*/ 341807 h 600258"/>
                  <a:gd name="connsiteX6" fmla="*/ 1780 w 253287"/>
                  <a:gd name="connsiteY6" fmla="*/ 517297 h 600258"/>
                  <a:gd name="connsiteX7" fmla="*/ 3522 w 253287"/>
                  <a:gd name="connsiteY7" fmla="*/ 542554 h 600258"/>
                  <a:gd name="connsiteX8" fmla="*/ 3522 w 253287"/>
                  <a:gd name="connsiteY8" fmla="*/ 542554 h 600258"/>
                  <a:gd name="connsiteX9" fmla="*/ 49681 w 253287"/>
                  <a:gd name="connsiteY9" fmla="*/ 584793 h 600258"/>
                  <a:gd name="connsiteX10" fmla="*/ 108468 w 253287"/>
                  <a:gd name="connsiteY10" fmla="*/ 584358 h 600258"/>
                  <a:gd name="connsiteX11" fmla="*/ 128934 w 253287"/>
                  <a:gd name="connsiteY11" fmla="*/ 401029 h 600258"/>
                  <a:gd name="connsiteX12" fmla="*/ 180754 w 253287"/>
                  <a:gd name="connsiteY12" fmla="*/ 298696 h 600258"/>
                  <a:gd name="connsiteX13" fmla="*/ 222994 w 253287"/>
                  <a:gd name="connsiteY13" fmla="*/ 171977 h 600258"/>
                  <a:gd name="connsiteX14" fmla="*/ 241719 w 253287"/>
                  <a:gd name="connsiteY14" fmla="*/ 154123 h 600258"/>
                  <a:gd name="connsiteX15" fmla="*/ 233010 w 253287"/>
                  <a:gd name="connsiteY15" fmla="*/ 70515 h 60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8">
                    <a:moveTo>
                      <a:pt x="233010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8"/>
                      <a:pt x="35310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657"/>
                      <a:pt x="255654" y="85756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F0FAAA2-3B4E-493A-A085-E93120783972}"/>
                  </a:ext>
                </a:extLst>
              </p:cNvPr>
              <p:cNvSpPr/>
              <p:nvPr/>
            </p:nvSpPr>
            <p:spPr>
              <a:xfrm>
                <a:off x="3253436" y="5270080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1B04899-24AE-4A8B-9EF0-AC7D066A70E4}"/>
                  </a:ext>
                </a:extLst>
              </p:cNvPr>
              <p:cNvSpPr/>
              <p:nvPr/>
            </p:nvSpPr>
            <p:spPr>
              <a:xfrm>
                <a:off x="3407115" y="5044106"/>
                <a:ext cx="253287" cy="600259"/>
              </a:xfrm>
              <a:custGeom>
                <a:avLst/>
                <a:gdLst>
                  <a:gd name="connsiteX0" fmla="*/ 233009 w 253287"/>
                  <a:gd name="connsiteY0" fmla="*/ 70515 h 600259"/>
                  <a:gd name="connsiteX1" fmla="*/ 134596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7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09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1E9FFA2-7678-40A5-B9F4-8B8E067D55AF}"/>
                  </a:ext>
                </a:extLst>
              </p:cNvPr>
              <p:cNvSpPr/>
              <p:nvPr/>
            </p:nvSpPr>
            <p:spPr>
              <a:xfrm>
                <a:off x="3510793" y="5444700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3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5661" y="173748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652AFAE-86C0-4C3A-84E3-BEBDDCF5E1D6}"/>
                  </a:ext>
                </a:extLst>
              </p:cNvPr>
              <p:cNvSpPr/>
              <p:nvPr/>
            </p:nvSpPr>
            <p:spPr>
              <a:xfrm>
                <a:off x="3664908" y="5218290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6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0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1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218" y="85756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033FB44-E4C0-4051-BEC5-ECDBDCDB615A}"/>
                  </a:ext>
                </a:extLst>
              </p:cNvPr>
              <p:cNvSpPr/>
              <p:nvPr/>
            </p:nvSpPr>
            <p:spPr>
              <a:xfrm>
                <a:off x="3768150" y="5618884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3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5661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FCA8B41-9697-47A5-9517-41DF9C16572F}"/>
                  </a:ext>
                </a:extLst>
              </p:cNvPr>
              <p:cNvSpPr/>
              <p:nvPr/>
            </p:nvSpPr>
            <p:spPr>
              <a:xfrm>
                <a:off x="3922265" y="5392910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8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3 h 600259"/>
                  <a:gd name="connsiteX10" fmla="*/ 108468 w 252969"/>
                  <a:gd name="connsiteY10" fmla="*/ 584358 h 600259"/>
                  <a:gd name="connsiteX11" fmla="*/ 128935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2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8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2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218" y="85320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7399302-1126-4D4F-B6C6-10DBF0FD3E42}"/>
                  </a:ext>
                </a:extLst>
              </p:cNvPr>
              <p:cNvSpPr/>
              <p:nvPr/>
            </p:nvSpPr>
            <p:spPr>
              <a:xfrm>
                <a:off x="4025507" y="5793504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6097" y="173749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26F9A88-8CC4-4F4D-91B7-F0A73CC69606}"/>
                  </a:ext>
                </a:extLst>
              </p:cNvPr>
              <p:cNvSpPr/>
              <p:nvPr/>
            </p:nvSpPr>
            <p:spPr>
              <a:xfrm>
                <a:off x="4179622" y="5567094"/>
                <a:ext cx="253102" cy="600259"/>
              </a:xfrm>
              <a:custGeom>
                <a:avLst/>
                <a:gdLst>
                  <a:gd name="connsiteX0" fmla="*/ 233010 w 253102"/>
                  <a:gd name="connsiteY0" fmla="*/ 70515 h 600259"/>
                  <a:gd name="connsiteX1" fmla="*/ 134595 w 253102"/>
                  <a:gd name="connsiteY1" fmla="*/ 7373 h 600259"/>
                  <a:gd name="connsiteX2" fmla="*/ 91485 w 253102"/>
                  <a:gd name="connsiteY2" fmla="*/ 6067 h 600259"/>
                  <a:gd name="connsiteX3" fmla="*/ 23989 w 253102"/>
                  <a:gd name="connsiteY3" fmla="*/ 110577 h 600259"/>
                  <a:gd name="connsiteX4" fmla="*/ 8748 w 253102"/>
                  <a:gd name="connsiteY4" fmla="*/ 312195 h 600259"/>
                  <a:gd name="connsiteX5" fmla="*/ 18763 w 253102"/>
                  <a:gd name="connsiteY5" fmla="*/ 341807 h 600259"/>
                  <a:gd name="connsiteX6" fmla="*/ 1780 w 253102"/>
                  <a:gd name="connsiteY6" fmla="*/ 517297 h 600259"/>
                  <a:gd name="connsiteX7" fmla="*/ 3522 w 253102"/>
                  <a:gd name="connsiteY7" fmla="*/ 542554 h 600259"/>
                  <a:gd name="connsiteX8" fmla="*/ 3522 w 253102"/>
                  <a:gd name="connsiteY8" fmla="*/ 542554 h 600259"/>
                  <a:gd name="connsiteX9" fmla="*/ 49681 w 253102"/>
                  <a:gd name="connsiteY9" fmla="*/ 584793 h 600259"/>
                  <a:gd name="connsiteX10" fmla="*/ 108468 w 253102"/>
                  <a:gd name="connsiteY10" fmla="*/ 584358 h 600259"/>
                  <a:gd name="connsiteX11" fmla="*/ 128934 w 253102"/>
                  <a:gd name="connsiteY11" fmla="*/ 401029 h 600259"/>
                  <a:gd name="connsiteX12" fmla="*/ 180754 w 253102"/>
                  <a:gd name="connsiteY12" fmla="*/ 298696 h 600259"/>
                  <a:gd name="connsiteX13" fmla="*/ 222994 w 253102"/>
                  <a:gd name="connsiteY13" fmla="*/ 171977 h 600259"/>
                  <a:gd name="connsiteX14" fmla="*/ 241719 w 253102"/>
                  <a:gd name="connsiteY14" fmla="*/ 154123 h 600259"/>
                  <a:gd name="connsiteX15" fmla="*/ 233010 w 253102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102" h="600259">
                    <a:moveTo>
                      <a:pt x="233010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2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0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654" y="85756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B589BEB-3C33-431F-A06D-9DEF3F26E277}"/>
                  </a:ext>
                </a:extLst>
              </p:cNvPr>
              <p:cNvSpPr/>
              <p:nvPr/>
            </p:nvSpPr>
            <p:spPr>
              <a:xfrm>
                <a:off x="4283300" y="5967688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4184"/>
                      <a:pt x="7838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2EF831F-455B-4784-874F-3EA78FA3404A}"/>
                  </a:ext>
                </a:extLst>
              </p:cNvPr>
              <p:cNvSpPr/>
              <p:nvPr/>
            </p:nvSpPr>
            <p:spPr>
              <a:xfrm>
                <a:off x="1798128" y="1783904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431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EA98DE3-EC67-4B0E-ADE2-E3C213ED660D}"/>
                  </a:ext>
                </a:extLst>
              </p:cNvPr>
              <p:cNvSpPr/>
              <p:nvPr/>
            </p:nvSpPr>
            <p:spPr>
              <a:xfrm>
                <a:off x="2058098" y="1959830"/>
                <a:ext cx="168689" cy="131390"/>
              </a:xfrm>
              <a:custGeom>
                <a:avLst/>
                <a:gdLst>
                  <a:gd name="connsiteX0" fmla="*/ 154153 w 168689"/>
                  <a:gd name="connsiteY0" fmla="*/ 131391 h 131390"/>
                  <a:gd name="connsiteX1" fmla="*/ 0 w 168689"/>
                  <a:gd name="connsiteY1" fmla="*/ 29493 h 131390"/>
                  <a:gd name="connsiteX2" fmla="*/ 61400 w 168689"/>
                  <a:gd name="connsiteY2" fmla="*/ 8155 h 131390"/>
                  <a:gd name="connsiteX3" fmla="*/ 146315 w 168689"/>
                  <a:gd name="connsiteY3" fmla="*/ 63894 h 131390"/>
                  <a:gd name="connsiteX4" fmla="*/ 154153 w 168689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89" h="131390">
                    <a:moveTo>
                      <a:pt x="154153" y="131391"/>
                    </a:moveTo>
                    <a:cubicBezTo>
                      <a:pt x="81431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103" y="84361"/>
                      <a:pt x="171571" y="95247"/>
                      <a:pt x="154153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66FD491-6064-4C27-BF36-FBEDEBAB1A04}"/>
                  </a:ext>
                </a:extLst>
              </p:cNvPr>
              <p:cNvSpPr/>
              <p:nvPr/>
            </p:nvSpPr>
            <p:spPr>
              <a:xfrm>
                <a:off x="2317632" y="2135756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42295E1-1D23-4681-AB02-43134B565EC9}"/>
                  </a:ext>
                </a:extLst>
              </p:cNvPr>
              <p:cNvSpPr/>
              <p:nvPr/>
            </p:nvSpPr>
            <p:spPr>
              <a:xfrm>
                <a:off x="2577167" y="2311682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361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0A1CABF-325E-424A-ADE4-B9499C8B7D3E}"/>
                  </a:ext>
                </a:extLst>
              </p:cNvPr>
              <p:cNvSpPr/>
              <p:nvPr/>
            </p:nvSpPr>
            <p:spPr>
              <a:xfrm>
                <a:off x="2837136" y="2487608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1571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0191D17-2A0E-486E-838A-A9B1B36396B5}"/>
                  </a:ext>
                </a:extLst>
              </p:cNvPr>
              <p:cNvSpPr/>
              <p:nvPr/>
            </p:nvSpPr>
            <p:spPr>
              <a:xfrm>
                <a:off x="3096671" y="2663534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2007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A94E642-DB42-486A-9D4E-B3727176DFFF}"/>
                  </a:ext>
                </a:extLst>
              </p:cNvPr>
              <p:cNvSpPr/>
              <p:nvPr/>
            </p:nvSpPr>
            <p:spPr>
              <a:xfrm>
                <a:off x="3616610" y="3015386"/>
                <a:ext cx="168746" cy="131390"/>
              </a:xfrm>
              <a:custGeom>
                <a:avLst/>
                <a:gdLst>
                  <a:gd name="connsiteX0" fmla="*/ 154588 w 168746"/>
                  <a:gd name="connsiteY0" fmla="*/ 131391 h 131390"/>
                  <a:gd name="connsiteX1" fmla="*/ 0 w 168746"/>
                  <a:gd name="connsiteY1" fmla="*/ 29493 h 131390"/>
                  <a:gd name="connsiteX2" fmla="*/ 61400 w 168746"/>
                  <a:gd name="connsiteY2" fmla="*/ 8155 h 131390"/>
                  <a:gd name="connsiteX3" fmla="*/ 146315 w 168746"/>
                  <a:gd name="connsiteY3" fmla="*/ 63894 h 131390"/>
                  <a:gd name="connsiteX4" fmla="*/ 154588 w 168746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46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103" y="84361"/>
                      <a:pt x="171571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828EB2B-B737-458C-8139-91AAF0CD36F7}"/>
                  </a:ext>
                </a:extLst>
              </p:cNvPr>
              <p:cNvSpPr/>
              <p:nvPr/>
            </p:nvSpPr>
            <p:spPr>
              <a:xfrm>
                <a:off x="3356640" y="2839460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1571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C27230E-17E4-4AA9-882C-20588462332D}"/>
                  </a:ext>
                </a:extLst>
              </p:cNvPr>
              <p:cNvSpPr/>
              <p:nvPr/>
            </p:nvSpPr>
            <p:spPr>
              <a:xfrm>
                <a:off x="3876144" y="3190876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0A7247E-2547-4C45-AE0F-D381DD06DE32}"/>
                  </a:ext>
                </a:extLst>
              </p:cNvPr>
              <p:cNvSpPr/>
              <p:nvPr/>
            </p:nvSpPr>
            <p:spPr>
              <a:xfrm>
                <a:off x="4136114" y="3366802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CC7BD7E-7C97-4BE5-9CD5-8FB395D65A55}"/>
                  </a:ext>
                </a:extLst>
              </p:cNvPr>
              <p:cNvSpPr/>
              <p:nvPr/>
            </p:nvSpPr>
            <p:spPr>
              <a:xfrm>
                <a:off x="4395648" y="3542728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6CFC80D-3C4C-4AC4-A8C7-EF98A72DBDAB}"/>
                  </a:ext>
                </a:extLst>
              </p:cNvPr>
              <p:cNvSpPr/>
              <p:nvPr/>
            </p:nvSpPr>
            <p:spPr>
              <a:xfrm>
                <a:off x="4655618" y="3718654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966CC9A-BA2E-4F86-B666-C8C79E66C803}"/>
                  </a:ext>
                </a:extLst>
              </p:cNvPr>
              <p:cNvSpPr/>
              <p:nvPr/>
            </p:nvSpPr>
            <p:spPr>
              <a:xfrm>
                <a:off x="4915152" y="3894580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7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D195C9A-5312-46FD-971E-73D405F52E63}"/>
                  </a:ext>
                </a:extLst>
              </p:cNvPr>
              <p:cNvSpPr/>
              <p:nvPr/>
            </p:nvSpPr>
            <p:spPr>
              <a:xfrm>
                <a:off x="5175122" y="4070506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0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361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29CA8B-2435-45C6-98AA-4AE468EA9F87}"/>
                  </a:ext>
                </a:extLst>
              </p:cNvPr>
              <p:cNvSpPr/>
              <p:nvPr/>
            </p:nvSpPr>
            <p:spPr>
              <a:xfrm>
                <a:off x="5434657" y="4246432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0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F0CD37A-EC45-4439-A7F2-6805A8191B20}"/>
                  </a:ext>
                </a:extLst>
              </p:cNvPr>
              <p:cNvSpPr/>
              <p:nvPr/>
            </p:nvSpPr>
            <p:spPr>
              <a:xfrm>
                <a:off x="5694626" y="4422358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7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361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73E395D-9BDA-4888-8DD1-5018B0FEB151}"/>
                  </a:ext>
                </a:extLst>
              </p:cNvPr>
              <p:cNvSpPr/>
              <p:nvPr/>
            </p:nvSpPr>
            <p:spPr>
              <a:xfrm>
                <a:off x="4436979" y="5741713"/>
                <a:ext cx="253287" cy="600259"/>
              </a:xfrm>
              <a:custGeom>
                <a:avLst/>
                <a:gdLst>
                  <a:gd name="connsiteX0" fmla="*/ 233009 w 253287"/>
                  <a:gd name="connsiteY0" fmla="*/ 70515 h 600259"/>
                  <a:gd name="connsiteX1" fmla="*/ 134596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7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09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5BE3A12-093E-4428-900C-772BABFBBF26}"/>
                  </a:ext>
                </a:extLst>
              </p:cNvPr>
              <p:cNvSpPr/>
              <p:nvPr/>
            </p:nvSpPr>
            <p:spPr>
              <a:xfrm>
                <a:off x="4540657" y="6142307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80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80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3749"/>
                      <a:pt x="7838" y="183765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1C3F78E-E79B-409A-AFF2-5973D7AA2BD8}"/>
              </a:ext>
            </a:extLst>
          </p:cNvPr>
          <p:cNvSpPr txBox="1"/>
          <p:nvPr/>
        </p:nvSpPr>
        <p:spPr>
          <a:xfrm>
            <a:off x="5832876" y="2941330"/>
            <a:ext cx="589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59" name="AutoShape 92">
            <a:extLst>
              <a:ext uri="{FF2B5EF4-FFF2-40B4-BE49-F238E27FC236}">
                <a16:creationId xmlns:a16="http://schemas.microsoft.com/office/drawing/2014/main" id="{77243693-0A5C-40B1-9F47-BE20F4C0994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194791" y="3802719"/>
            <a:ext cx="560666" cy="560666"/>
          </a:xfrm>
          <a:prstGeom prst="rect">
            <a:avLst/>
          </a:prstGeom>
          <a:solidFill>
            <a:schemeClr val="accent4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0" name="AutoShape 92">
            <a:extLst>
              <a:ext uri="{FF2B5EF4-FFF2-40B4-BE49-F238E27FC236}">
                <a16:creationId xmlns:a16="http://schemas.microsoft.com/office/drawing/2014/main" id="{665FC50B-085C-4E0E-BF97-E8728A1A4CA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206673" y="3802719"/>
            <a:ext cx="560666" cy="560666"/>
          </a:xfrm>
          <a:prstGeom prst="rect">
            <a:avLst/>
          </a:prstGeom>
          <a:solidFill>
            <a:schemeClr val="accent2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1" name="AutoShape 92">
            <a:extLst>
              <a:ext uri="{FF2B5EF4-FFF2-40B4-BE49-F238E27FC236}">
                <a16:creationId xmlns:a16="http://schemas.microsoft.com/office/drawing/2014/main" id="{40264DBA-E924-414A-94A1-515BDA5F93F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712614" y="3802657"/>
            <a:ext cx="560666" cy="560728"/>
          </a:xfrm>
          <a:prstGeom prst="rect">
            <a:avLst/>
          </a:prstGeom>
          <a:solidFill>
            <a:schemeClr val="accent1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2" name="AutoShape 92">
            <a:extLst>
              <a:ext uri="{FF2B5EF4-FFF2-40B4-BE49-F238E27FC236}">
                <a16:creationId xmlns:a16="http://schemas.microsoft.com/office/drawing/2014/main" id="{177F13E1-3C21-4DBE-8DFC-B00D0F129D7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700732" y="3802657"/>
            <a:ext cx="560666" cy="560728"/>
          </a:xfrm>
          <a:prstGeom prst="rect">
            <a:avLst/>
          </a:prstGeom>
          <a:solidFill>
            <a:schemeClr val="accent3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4" name="Trapezoid 10">
            <a:extLst>
              <a:ext uri="{FF2B5EF4-FFF2-40B4-BE49-F238E27FC236}">
                <a16:creationId xmlns:a16="http://schemas.microsoft.com/office/drawing/2014/main" id="{600A41D9-F6E8-411E-A57B-735577FEB0DB}"/>
              </a:ext>
            </a:extLst>
          </p:cNvPr>
          <p:cNvSpPr/>
          <p:nvPr/>
        </p:nvSpPr>
        <p:spPr>
          <a:xfrm>
            <a:off x="7801161" y="3897139"/>
            <a:ext cx="368250" cy="367819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3A941426-822E-411E-8CE4-78F2E46CD16C}"/>
              </a:ext>
            </a:extLst>
          </p:cNvPr>
          <p:cNvSpPr/>
          <p:nvPr/>
        </p:nvSpPr>
        <p:spPr>
          <a:xfrm>
            <a:off x="10847397" y="3859701"/>
            <a:ext cx="308517" cy="40525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C96CAF40-B525-4057-8095-37E0B9C1272D}"/>
              </a:ext>
            </a:extLst>
          </p:cNvPr>
          <p:cNvSpPr>
            <a:spLocks noChangeAspect="1"/>
          </p:cNvSpPr>
          <p:nvPr/>
        </p:nvSpPr>
        <p:spPr>
          <a:xfrm>
            <a:off x="6319840" y="3877474"/>
            <a:ext cx="310571" cy="370101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Rounded Rectangle 1">
            <a:extLst>
              <a:ext uri="{FF2B5EF4-FFF2-40B4-BE49-F238E27FC236}">
                <a16:creationId xmlns:a16="http://schemas.microsoft.com/office/drawing/2014/main" id="{4D25FCA5-270F-469D-9D40-C1E9F056E472}"/>
              </a:ext>
            </a:extLst>
          </p:cNvPr>
          <p:cNvSpPr>
            <a:spLocks/>
          </p:cNvSpPr>
          <p:nvPr/>
        </p:nvSpPr>
        <p:spPr>
          <a:xfrm>
            <a:off x="9322741" y="3919130"/>
            <a:ext cx="327776" cy="327776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39F69D5-E56B-4C6A-AAE0-2DA650AA4CE1}"/>
              </a:ext>
            </a:extLst>
          </p:cNvPr>
          <p:cNvSpPr txBox="1"/>
          <p:nvPr/>
        </p:nvSpPr>
        <p:spPr>
          <a:xfrm>
            <a:off x="5832877" y="4480794"/>
            <a:ext cx="125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1C7F26-407E-43CB-9269-B9CEC943B197}"/>
              </a:ext>
            </a:extLst>
          </p:cNvPr>
          <p:cNvSpPr txBox="1"/>
          <p:nvPr/>
        </p:nvSpPr>
        <p:spPr>
          <a:xfrm>
            <a:off x="7344443" y="4480794"/>
            <a:ext cx="125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DE3918-8831-4190-AB1D-03DD093E1BC8}"/>
              </a:ext>
            </a:extLst>
          </p:cNvPr>
          <p:cNvSpPr txBox="1"/>
          <p:nvPr/>
        </p:nvSpPr>
        <p:spPr>
          <a:xfrm>
            <a:off x="8856011" y="4480794"/>
            <a:ext cx="125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B48B4A9-9111-4B65-BBBB-373162A380D1}"/>
              </a:ext>
            </a:extLst>
          </p:cNvPr>
          <p:cNvSpPr txBox="1"/>
          <p:nvPr/>
        </p:nvSpPr>
        <p:spPr>
          <a:xfrm>
            <a:off x="10367577" y="4480794"/>
            <a:ext cx="125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322B06C-7A49-4495-BE52-3663D7C35744}"/>
              </a:ext>
            </a:extLst>
          </p:cNvPr>
          <p:cNvSpPr txBox="1"/>
          <p:nvPr/>
        </p:nvSpPr>
        <p:spPr>
          <a:xfrm>
            <a:off x="5881516" y="1832537"/>
            <a:ext cx="58905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1"/>
                </a:solidFill>
                <a:cs typeface="Arial" pitchFamily="34" charset="0"/>
              </a:rPr>
              <a:t>ALLPPT</a:t>
            </a:r>
            <a:r>
              <a:rPr lang="en-GB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</a:t>
            </a:r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Text Slide </a:t>
            </a:r>
            <a:r>
              <a:rPr lang="en-GB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Presentation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1B42F-81B4-400A-AF1E-DDFE4C937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8" y="1200278"/>
            <a:ext cx="10775092" cy="565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3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8">
            <a:extLst>
              <a:ext uri="{FF2B5EF4-FFF2-40B4-BE49-F238E27FC236}">
                <a16:creationId xmlns:a16="http://schemas.microsoft.com/office/drawing/2014/main" id="{05AF9029-02D8-49F5-9D0B-A2A3774272A7}"/>
              </a:ext>
            </a:extLst>
          </p:cNvPr>
          <p:cNvGrpSpPr/>
          <p:nvPr/>
        </p:nvGrpSpPr>
        <p:grpSpPr>
          <a:xfrm>
            <a:off x="4408743" y="2056640"/>
            <a:ext cx="3374514" cy="3074347"/>
            <a:chOff x="4406922" y="1835575"/>
            <a:chExt cx="3374514" cy="3074347"/>
          </a:xfrm>
        </p:grpSpPr>
        <p:sp>
          <p:nvSpPr>
            <p:cNvPr id="4" name="Freeform 20">
              <a:extLst>
                <a:ext uri="{FF2B5EF4-FFF2-40B4-BE49-F238E27FC236}">
                  <a16:creationId xmlns:a16="http://schemas.microsoft.com/office/drawing/2014/main" id="{5483873C-93F3-40C4-AC05-0779AE3C4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191" y="1879651"/>
              <a:ext cx="2340560" cy="1687967"/>
            </a:xfrm>
            <a:custGeom>
              <a:avLst/>
              <a:gdLst>
                <a:gd name="connsiteX0" fmla="*/ 1634846 w 2138022"/>
                <a:gd name="connsiteY0" fmla="*/ 2638954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634846 w 2138022"/>
                <a:gd name="connsiteY3" fmla="*/ 2638954 h 2647376"/>
                <a:gd name="connsiteX4" fmla="*/ 191284 w 2138022"/>
                <a:gd name="connsiteY4" fmla="*/ 0 h 2647376"/>
                <a:gd name="connsiteX5" fmla="*/ 1429002 w 2138022"/>
                <a:gd name="connsiteY5" fmla="*/ 0 h 2647376"/>
                <a:gd name="connsiteX6" fmla="*/ 1680296 w 2138022"/>
                <a:gd name="connsiteY6" fmla="*/ 146243 h 2647376"/>
                <a:gd name="connsiteX7" fmla="*/ 2138022 w 2138022"/>
                <a:gd name="connsiteY7" fmla="*/ 939458 h 2647376"/>
                <a:gd name="connsiteX8" fmla="*/ 1207798 w 2138022"/>
                <a:gd name="connsiteY8" fmla="*/ 1541901 h 2647376"/>
                <a:gd name="connsiteX9" fmla="*/ 491337 w 2138022"/>
                <a:gd name="connsiteY9" fmla="*/ 299986 h 2647376"/>
                <a:gd name="connsiteX10" fmla="*/ 0 w 2138022"/>
                <a:gd name="connsiteY10" fmla="*/ 74996 h 2647376"/>
                <a:gd name="connsiteX11" fmla="*/ 191284 w 2138022"/>
                <a:gd name="connsiteY11" fmla="*/ 0 h 2647376"/>
                <a:gd name="connsiteX0" fmla="*/ 1631537 w 2138022"/>
                <a:gd name="connsiteY0" fmla="*/ 2647376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91284 w 2138022"/>
                <a:gd name="connsiteY3" fmla="*/ 0 h 2647376"/>
                <a:gd name="connsiteX4" fmla="*/ 1429002 w 2138022"/>
                <a:gd name="connsiteY4" fmla="*/ 0 h 2647376"/>
                <a:gd name="connsiteX5" fmla="*/ 1680296 w 2138022"/>
                <a:gd name="connsiteY5" fmla="*/ 146243 h 2647376"/>
                <a:gd name="connsiteX6" fmla="*/ 2138022 w 2138022"/>
                <a:gd name="connsiteY6" fmla="*/ 939458 h 2647376"/>
                <a:gd name="connsiteX7" fmla="*/ 1207798 w 2138022"/>
                <a:gd name="connsiteY7" fmla="*/ 1541901 h 2647376"/>
                <a:gd name="connsiteX8" fmla="*/ 491337 w 2138022"/>
                <a:gd name="connsiteY8" fmla="*/ 299986 h 2647376"/>
                <a:gd name="connsiteX9" fmla="*/ 0 w 2138022"/>
                <a:gd name="connsiteY9" fmla="*/ 74996 h 2647376"/>
                <a:gd name="connsiteX10" fmla="*/ 191284 w 2138022"/>
                <a:gd name="connsiteY10" fmla="*/ 0 h 2647376"/>
                <a:gd name="connsiteX0" fmla="*/ 191284 w 2138022"/>
                <a:gd name="connsiteY0" fmla="*/ 0 h 1541901"/>
                <a:gd name="connsiteX1" fmla="*/ 1429002 w 2138022"/>
                <a:gd name="connsiteY1" fmla="*/ 0 h 1541901"/>
                <a:gd name="connsiteX2" fmla="*/ 1680296 w 2138022"/>
                <a:gd name="connsiteY2" fmla="*/ 146243 h 1541901"/>
                <a:gd name="connsiteX3" fmla="*/ 2138022 w 2138022"/>
                <a:gd name="connsiteY3" fmla="*/ 939458 h 1541901"/>
                <a:gd name="connsiteX4" fmla="*/ 1207798 w 2138022"/>
                <a:gd name="connsiteY4" fmla="*/ 1541901 h 1541901"/>
                <a:gd name="connsiteX5" fmla="*/ 491337 w 2138022"/>
                <a:gd name="connsiteY5" fmla="*/ 299986 h 1541901"/>
                <a:gd name="connsiteX6" fmla="*/ 0 w 2138022"/>
                <a:gd name="connsiteY6" fmla="*/ 74996 h 1541901"/>
                <a:gd name="connsiteX7" fmla="*/ 191284 w 2138022"/>
                <a:gd name="connsiteY7" fmla="*/ 0 h 154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8022" h="1541901">
                  <a:moveTo>
                    <a:pt x="191284" y="0"/>
                  </a:moveTo>
                  <a:lnTo>
                    <a:pt x="1429002" y="0"/>
                  </a:lnTo>
                  <a:cubicBezTo>
                    <a:pt x="1522768" y="0"/>
                    <a:pt x="1635288" y="67497"/>
                    <a:pt x="1680296" y="146243"/>
                  </a:cubicBezTo>
                  <a:lnTo>
                    <a:pt x="2138022" y="939458"/>
                  </a:lnTo>
                  <a:lnTo>
                    <a:pt x="1207798" y="1541901"/>
                  </a:lnTo>
                  <a:lnTo>
                    <a:pt x="491337" y="299986"/>
                  </a:lnTo>
                  <a:cubicBezTo>
                    <a:pt x="360063" y="71247"/>
                    <a:pt x="168780" y="-3750"/>
                    <a:pt x="0" y="74996"/>
                  </a:cubicBezTo>
                  <a:cubicBezTo>
                    <a:pt x="56260" y="29999"/>
                    <a:pt x="127523" y="0"/>
                    <a:pt x="19128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59000">
                  <a:schemeClr val="accent4">
                    <a:lumMod val="98000"/>
                  </a:schemeClr>
                </a:gs>
                <a:gs pos="88000">
                  <a:schemeClr val="accent4">
                    <a:lumMod val="3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5" name="Freeform 74">
              <a:extLst>
                <a:ext uri="{FF2B5EF4-FFF2-40B4-BE49-F238E27FC236}">
                  <a16:creationId xmlns:a16="http://schemas.microsoft.com/office/drawing/2014/main" id="{B9D50853-0798-45F9-A027-B9CD3D660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400" y="3682379"/>
              <a:ext cx="1310149" cy="1227543"/>
            </a:xfrm>
            <a:custGeom>
              <a:avLst/>
              <a:gdLst>
                <a:gd name="connsiteX0" fmla="*/ 0 w 1196777"/>
                <a:gd name="connsiteY0" fmla="*/ 5276 h 1121319"/>
                <a:gd name="connsiteX1" fmla="*/ 3080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  <a:gd name="connsiteX0" fmla="*/ 0 w 1196777"/>
                <a:gd name="connsiteY0" fmla="*/ 5276 h 1121319"/>
                <a:gd name="connsiteX1" fmla="*/ 4985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6777" h="1121319">
                  <a:moveTo>
                    <a:pt x="0" y="5276"/>
                  </a:moveTo>
                  <a:cubicBezTo>
                    <a:pt x="119762" y="6915"/>
                    <a:pt x="405241" y="-13067"/>
                    <a:pt x="498595" y="15507"/>
                  </a:cubicBezTo>
                  <a:cubicBezTo>
                    <a:pt x="591949" y="44081"/>
                    <a:pt x="465622" y="149854"/>
                    <a:pt x="560126" y="176723"/>
                  </a:cubicBezTo>
                  <a:cubicBezTo>
                    <a:pt x="654630" y="203592"/>
                    <a:pt x="897121" y="176723"/>
                    <a:pt x="1065618" y="176723"/>
                  </a:cubicBezTo>
                  <a:cubicBezTo>
                    <a:pt x="1171631" y="174907"/>
                    <a:pt x="1155629" y="172962"/>
                    <a:pt x="1196777" y="165439"/>
                  </a:cubicBezTo>
                  <a:lnTo>
                    <a:pt x="731862" y="975149"/>
                  </a:lnTo>
                  <a:cubicBezTo>
                    <a:pt x="682999" y="1057637"/>
                    <a:pt x="570413" y="1121319"/>
                    <a:pt x="476687" y="1121319"/>
                  </a:cubicBezTo>
                  <a:lnTo>
                    <a:pt x="28575" y="1121319"/>
                  </a:lnTo>
                  <a:cubicBezTo>
                    <a:pt x="28575" y="749305"/>
                    <a:pt x="0" y="377290"/>
                    <a:pt x="0" y="5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0000">
                  <a:schemeClr val="accent3"/>
                </a:gs>
                <a:gs pos="62000">
                  <a:schemeClr val="accent3">
                    <a:lumMod val="5700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F3659C04-5248-4CC8-ADDD-EDC0EA544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22" y="1835575"/>
              <a:ext cx="2598140" cy="2900532"/>
            </a:xfrm>
            <a:custGeom>
              <a:avLst/>
              <a:gdLst>
                <a:gd name="T0" fmla="*/ 13 w 630"/>
                <a:gd name="T1" fmla="*/ 406 h 704"/>
                <a:gd name="T2" fmla="*/ 177 w 630"/>
                <a:gd name="T3" fmla="*/ 692 h 704"/>
                <a:gd name="T4" fmla="*/ 186 w 630"/>
                <a:gd name="T5" fmla="*/ 704 h 704"/>
                <a:gd name="T6" fmla="*/ 199 w 630"/>
                <a:gd name="T7" fmla="*/ 591 h 704"/>
                <a:gd name="T8" fmla="*/ 492 w 630"/>
                <a:gd name="T9" fmla="*/ 83 h 704"/>
                <a:gd name="T10" fmla="*/ 630 w 630"/>
                <a:gd name="T11" fmla="*/ 27 h 704"/>
                <a:gd name="T12" fmla="*/ 575 w 630"/>
                <a:gd name="T13" fmla="*/ 3 h 704"/>
                <a:gd name="T14" fmla="*/ 245 w 630"/>
                <a:gd name="T15" fmla="*/ 3 h 704"/>
                <a:gd name="T16" fmla="*/ 177 w 630"/>
                <a:gd name="T17" fmla="*/ 43 h 704"/>
                <a:gd name="T18" fmla="*/ 13 w 630"/>
                <a:gd name="T19" fmla="*/ 328 h 704"/>
                <a:gd name="T20" fmla="*/ 13 w 630"/>
                <a:gd name="T21" fmla="*/ 40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0" h="704">
                  <a:moveTo>
                    <a:pt x="13" y="406"/>
                  </a:moveTo>
                  <a:cubicBezTo>
                    <a:pt x="177" y="692"/>
                    <a:pt x="177" y="692"/>
                    <a:pt x="177" y="692"/>
                  </a:cubicBezTo>
                  <a:cubicBezTo>
                    <a:pt x="180" y="696"/>
                    <a:pt x="183" y="700"/>
                    <a:pt x="186" y="704"/>
                  </a:cubicBezTo>
                  <a:cubicBezTo>
                    <a:pt x="171" y="674"/>
                    <a:pt x="174" y="634"/>
                    <a:pt x="199" y="591"/>
                  </a:cubicBezTo>
                  <a:cubicBezTo>
                    <a:pt x="492" y="83"/>
                    <a:pt x="492" y="83"/>
                    <a:pt x="492" y="83"/>
                  </a:cubicBezTo>
                  <a:cubicBezTo>
                    <a:pt x="529" y="19"/>
                    <a:pt x="583" y="0"/>
                    <a:pt x="630" y="27"/>
                  </a:cubicBezTo>
                  <a:cubicBezTo>
                    <a:pt x="615" y="13"/>
                    <a:pt x="593" y="3"/>
                    <a:pt x="575" y="3"/>
                  </a:cubicBezTo>
                  <a:cubicBezTo>
                    <a:pt x="245" y="3"/>
                    <a:pt x="245" y="3"/>
                    <a:pt x="245" y="3"/>
                  </a:cubicBezTo>
                  <a:cubicBezTo>
                    <a:pt x="220" y="3"/>
                    <a:pt x="190" y="21"/>
                    <a:pt x="177" y="43"/>
                  </a:cubicBezTo>
                  <a:cubicBezTo>
                    <a:pt x="13" y="328"/>
                    <a:pt x="13" y="328"/>
                    <a:pt x="13" y="328"/>
                  </a:cubicBezTo>
                  <a:cubicBezTo>
                    <a:pt x="0" y="350"/>
                    <a:pt x="0" y="385"/>
                    <a:pt x="13" y="4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8000"/>
                  </a:schemeClr>
                </a:gs>
                <a:gs pos="100000">
                  <a:schemeClr val="accent1">
                    <a:lumMod val="76000"/>
                    <a:lumOff val="2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7" name="Freeform 24">
              <a:extLst>
                <a:ext uri="{FF2B5EF4-FFF2-40B4-BE49-F238E27FC236}">
                  <a16:creationId xmlns:a16="http://schemas.microsoft.com/office/drawing/2014/main" id="{CBDE334A-F6A3-4DBE-9E16-72FC361EA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809" y="3490069"/>
              <a:ext cx="1940702" cy="1419853"/>
            </a:xfrm>
            <a:custGeom>
              <a:avLst/>
              <a:gdLst/>
              <a:ahLst/>
              <a:cxnLst/>
              <a:rect l="l" t="t" r="r" b="b"/>
              <a:pathLst>
                <a:path w="1772766" h="1296988">
                  <a:moveTo>
                    <a:pt x="0" y="0"/>
                  </a:moveTo>
                  <a:cubicBezTo>
                    <a:pt x="63722" y="116210"/>
                    <a:pt x="202597" y="191176"/>
                    <a:pt x="401193" y="191176"/>
                  </a:cubicBezTo>
                  <a:cubicBezTo>
                    <a:pt x="401193" y="191176"/>
                    <a:pt x="1311793" y="171842"/>
                    <a:pt x="1772766" y="182552"/>
                  </a:cubicBezTo>
                  <a:lnTo>
                    <a:pt x="1772766" y="1296988"/>
                  </a:lnTo>
                  <a:lnTo>
                    <a:pt x="900113" y="1296988"/>
                  </a:lnTo>
                  <a:cubicBezTo>
                    <a:pt x="817531" y="1296988"/>
                    <a:pt x="720090" y="1248222"/>
                    <a:pt x="667512" y="1180778"/>
                  </a:cubicBezTo>
                  <a:cubicBezTo>
                    <a:pt x="656368" y="1169494"/>
                    <a:pt x="652367" y="1158340"/>
                    <a:pt x="644938" y="1150818"/>
                  </a:cubicBezTo>
                  <a:lnTo>
                    <a:pt x="510064" y="914636"/>
                  </a:lnTo>
                  <a:lnTo>
                    <a:pt x="168878" y="326063"/>
                  </a:lnTo>
                  <a:lnTo>
                    <a:pt x="26289" y="78727"/>
                  </a:lnTo>
                  <a:cubicBezTo>
                    <a:pt x="14859" y="56289"/>
                    <a:pt x="3715" y="2996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50000">
                  <a:schemeClr val="accent3"/>
                </a:gs>
                <a:gs pos="100000">
                  <a:schemeClr val="accent3">
                    <a:lumMod val="79000"/>
                    <a:lumOff val="21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1B505C23-FCC6-4E07-9225-8B2EB9935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10" y="2338392"/>
              <a:ext cx="1544226" cy="2461419"/>
            </a:xfrm>
            <a:custGeom>
              <a:avLst/>
              <a:gdLst/>
              <a:ahLst/>
              <a:cxnLst/>
              <a:rect l="l" t="t" r="r" b="b"/>
              <a:pathLst>
                <a:path w="1410598" h="2248423">
                  <a:moveTo>
                    <a:pt x="937565" y="0"/>
                  </a:moveTo>
                  <a:cubicBezTo>
                    <a:pt x="1027835" y="156432"/>
                    <a:pt x="1173982" y="409698"/>
                    <a:pt x="1410598" y="819740"/>
                  </a:cubicBezTo>
                  <a:cubicBezTo>
                    <a:pt x="1459356" y="902236"/>
                    <a:pt x="1459356" y="1033480"/>
                    <a:pt x="1410598" y="1112226"/>
                  </a:cubicBezTo>
                  <a:cubicBezTo>
                    <a:pt x="1410598" y="1112226"/>
                    <a:pt x="1410598" y="1112226"/>
                    <a:pt x="791739" y="2184676"/>
                  </a:cubicBezTo>
                  <a:cubicBezTo>
                    <a:pt x="780487" y="2207175"/>
                    <a:pt x="761733" y="2229674"/>
                    <a:pt x="742980" y="2248423"/>
                  </a:cubicBezTo>
                  <a:cubicBezTo>
                    <a:pt x="810492" y="2135928"/>
                    <a:pt x="802991" y="1978436"/>
                    <a:pt x="701723" y="1805944"/>
                  </a:cubicBezTo>
                  <a:cubicBezTo>
                    <a:pt x="701723" y="1805944"/>
                    <a:pt x="701723" y="1805944"/>
                    <a:pt x="0" y="589575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7000"/>
                    <a:lumOff val="23000"/>
                  </a:schemeClr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E649CC1-694E-445F-8081-039BEBAF6CFF}"/>
              </a:ext>
            </a:extLst>
          </p:cNvPr>
          <p:cNvSpPr txBox="1"/>
          <p:nvPr/>
        </p:nvSpPr>
        <p:spPr>
          <a:xfrm rot="1898085">
            <a:off x="4598773" y="3094049"/>
            <a:ext cx="119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BFD24-45B0-4CEB-BE48-833052D10F94}"/>
              </a:ext>
            </a:extLst>
          </p:cNvPr>
          <p:cNvSpPr txBox="1"/>
          <p:nvPr/>
        </p:nvSpPr>
        <p:spPr>
          <a:xfrm rot="19719727">
            <a:off x="6551989" y="3342472"/>
            <a:ext cx="119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2DD8E-9734-426C-9C62-C29DFBB0AD2B}"/>
              </a:ext>
            </a:extLst>
          </p:cNvPr>
          <p:cNvSpPr txBox="1"/>
          <p:nvPr/>
        </p:nvSpPr>
        <p:spPr>
          <a:xfrm>
            <a:off x="5496051" y="4567376"/>
            <a:ext cx="119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2" name="그룹 6">
            <a:extLst>
              <a:ext uri="{FF2B5EF4-FFF2-40B4-BE49-F238E27FC236}">
                <a16:creationId xmlns:a16="http://schemas.microsoft.com/office/drawing/2014/main" id="{D8E58234-9C4B-42FA-B3DA-A3AE1589E65E}"/>
              </a:ext>
            </a:extLst>
          </p:cNvPr>
          <p:cNvGrpSpPr/>
          <p:nvPr/>
        </p:nvGrpSpPr>
        <p:grpSpPr>
          <a:xfrm>
            <a:off x="7549725" y="2380240"/>
            <a:ext cx="3744000" cy="1107995"/>
            <a:chOff x="7637355" y="2159174"/>
            <a:chExt cx="3744000" cy="110799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4EE866-BEB3-49B7-90D2-E6C75AAB00EB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CB1B24-ADC0-4B17-9C3B-78AD65C3C265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701312-47A4-4293-8E77-03E13DA09B8B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7">
            <a:extLst>
              <a:ext uri="{FF2B5EF4-FFF2-40B4-BE49-F238E27FC236}">
                <a16:creationId xmlns:a16="http://schemas.microsoft.com/office/drawing/2014/main" id="{0D016346-A64A-4CAA-83DD-07D31639E93E}"/>
              </a:ext>
            </a:extLst>
          </p:cNvPr>
          <p:cNvGrpSpPr/>
          <p:nvPr/>
        </p:nvGrpSpPr>
        <p:grpSpPr>
          <a:xfrm>
            <a:off x="892783" y="2365844"/>
            <a:ext cx="3744000" cy="1107995"/>
            <a:chOff x="890962" y="2144778"/>
            <a:chExt cx="3744000" cy="11079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D50B4E-8E9C-4E60-932F-A2A6DBE80655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86A28D-40C7-4711-8819-E05F21B168B9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6CBED2-9738-4FCF-BCFC-72CDEB2781CC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3">
            <a:extLst>
              <a:ext uri="{FF2B5EF4-FFF2-40B4-BE49-F238E27FC236}">
                <a16:creationId xmlns:a16="http://schemas.microsoft.com/office/drawing/2014/main" id="{FCB25BAE-C58F-4BAA-B331-A36877561F60}"/>
              </a:ext>
            </a:extLst>
          </p:cNvPr>
          <p:cNvGrpSpPr/>
          <p:nvPr/>
        </p:nvGrpSpPr>
        <p:grpSpPr>
          <a:xfrm>
            <a:off x="3758813" y="5365335"/>
            <a:ext cx="4677286" cy="923329"/>
            <a:chOff x="4636424" y="5144267"/>
            <a:chExt cx="2918420" cy="923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850BC0-6C6A-49B8-939A-B197D4DC3F6B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635D2D-D146-4588-86B9-9A33CABE09C4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F0FB6D2-D381-4618-8080-45BE1929F34C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9">
            <a:extLst>
              <a:ext uri="{FF2B5EF4-FFF2-40B4-BE49-F238E27FC236}">
                <a16:creationId xmlns:a16="http://schemas.microsoft.com/office/drawing/2014/main" id="{C79D29FA-6879-46AC-8A96-940DA2FFE536}"/>
              </a:ext>
            </a:extLst>
          </p:cNvPr>
          <p:cNvSpPr/>
          <p:nvPr/>
        </p:nvSpPr>
        <p:spPr>
          <a:xfrm rot="19800000">
            <a:off x="6674883" y="2912542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Block Arc 10">
            <a:extLst>
              <a:ext uri="{FF2B5EF4-FFF2-40B4-BE49-F238E27FC236}">
                <a16:creationId xmlns:a16="http://schemas.microsoft.com/office/drawing/2014/main" id="{8063C388-777E-4A95-AB94-8DB1DC54A2AB}"/>
              </a:ext>
            </a:extLst>
          </p:cNvPr>
          <p:cNvSpPr/>
          <p:nvPr/>
        </p:nvSpPr>
        <p:spPr>
          <a:xfrm rot="1800000">
            <a:off x="5268606" y="269832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Round Same Side Corner Rectangle 36">
            <a:extLst>
              <a:ext uri="{FF2B5EF4-FFF2-40B4-BE49-F238E27FC236}">
                <a16:creationId xmlns:a16="http://schemas.microsoft.com/office/drawing/2014/main" id="{77ECF53D-F896-422F-AF23-94844A7BAFB4}"/>
              </a:ext>
            </a:extLst>
          </p:cNvPr>
          <p:cNvSpPr>
            <a:spLocks noChangeAspect="1"/>
          </p:cNvSpPr>
          <p:nvPr/>
        </p:nvSpPr>
        <p:spPr>
          <a:xfrm>
            <a:off x="5895233" y="412672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E7C28C1-C9F0-4A64-8C3C-1C619AF41925}"/>
              </a:ext>
            </a:extLst>
          </p:cNvPr>
          <p:cNvSpPr txBox="1"/>
          <p:nvPr/>
        </p:nvSpPr>
        <p:spPr>
          <a:xfrm>
            <a:off x="7864113" y="296119"/>
            <a:ext cx="3746766" cy="147732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200" dirty="0">
                <a:solidFill>
                  <a:schemeClr val="accent3"/>
                </a:solidFill>
                <a:latin typeface="+mj-lt"/>
              </a:rPr>
              <a:t>We </a:t>
            </a:r>
            <a:r>
              <a:rPr lang="en-US" altLang="ko-KR" sz="3200" dirty="0">
                <a:solidFill>
                  <a:schemeClr val="accent2"/>
                </a:solidFill>
                <a:latin typeface="+mj-lt"/>
              </a:rPr>
              <a:t>Create</a:t>
            </a:r>
          </a:p>
          <a:p>
            <a:pPr algn="r"/>
            <a:r>
              <a:rPr lang="en-US" altLang="ko-KR" sz="3200" dirty="0">
                <a:solidFill>
                  <a:schemeClr val="accent4"/>
                </a:solidFill>
                <a:latin typeface="+mj-lt"/>
              </a:rPr>
              <a:t>Quality </a:t>
            </a:r>
            <a:r>
              <a:rPr lang="en-US" altLang="ko-KR" sz="3200" dirty="0">
                <a:solidFill>
                  <a:schemeClr val="accent3"/>
                </a:solidFill>
                <a:latin typeface="+mj-lt"/>
              </a:rPr>
              <a:t>Professional </a:t>
            </a:r>
          </a:p>
          <a:p>
            <a:pPr algn="r"/>
            <a:r>
              <a:rPr lang="en-US" altLang="ko-KR" sz="3200" dirty="0">
                <a:solidFill>
                  <a:schemeClr val="accent3"/>
                </a:solidFill>
                <a:latin typeface="+mj-lt"/>
              </a:rPr>
              <a:t>PPT </a:t>
            </a:r>
            <a:r>
              <a:rPr lang="en-US" altLang="ko-KR" sz="3200" dirty="0">
                <a:solidFill>
                  <a:schemeClr val="accent6"/>
                </a:solidFill>
                <a:latin typeface="+mj-lt"/>
              </a:rPr>
              <a:t>Presentation</a:t>
            </a:r>
            <a:endParaRPr lang="ko-KR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8BCC1-AAC2-4965-B26A-079D28DC3F72}"/>
              </a:ext>
            </a:extLst>
          </p:cNvPr>
          <p:cNvSpPr txBox="1"/>
          <p:nvPr/>
        </p:nvSpPr>
        <p:spPr>
          <a:xfrm>
            <a:off x="9380048" y="2037566"/>
            <a:ext cx="22308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/>
              <a:t> You can simply impress your audience and add a unique zing and appeal to your Reports and Presentations with our Templates.</a:t>
            </a:r>
            <a:r>
              <a:rPr lang="en-US" altLang="ko-KR" sz="1200" dirty="0"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/>
              <a:t> You can simply impress your audience and add a unique zing and appeal to your Reports and Presentations with our Templates.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9E1BA5-03D4-4460-AFBE-C51ABB1EA8AD}"/>
              </a:ext>
            </a:extLst>
          </p:cNvPr>
          <p:cNvSpPr txBox="1"/>
          <p:nvPr/>
        </p:nvSpPr>
        <p:spPr>
          <a:xfrm>
            <a:off x="705358" y="3227547"/>
            <a:ext cx="1767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03024-51CF-48EB-A851-FE34D901FE69}"/>
              </a:ext>
            </a:extLst>
          </p:cNvPr>
          <p:cNvSpPr txBox="1"/>
          <p:nvPr/>
        </p:nvSpPr>
        <p:spPr>
          <a:xfrm>
            <a:off x="4780001" y="5294381"/>
            <a:ext cx="1767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E4637-92A3-4A5D-893F-78E7EC06761A}"/>
              </a:ext>
            </a:extLst>
          </p:cNvPr>
          <p:cNvSpPr txBox="1"/>
          <p:nvPr/>
        </p:nvSpPr>
        <p:spPr>
          <a:xfrm>
            <a:off x="6332360" y="3941982"/>
            <a:ext cx="1767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19BAF0-9793-4C73-AAB7-A5D915D25EC4}"/>
              </a:ext>
            </a:extLst>
          </p:cNvPr>
          <p:cNvSpPr txBox="1"/>
          <p:nvPr/>
        </p:nvSpPr>
        <p:spPr>
          <a:xfrm>
            <a:off x="455077" y="5557056"/>
            <a:ext cx="1767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044479-4587-41A3-97B4-66EC309CAFFB}"/>
              </a:ext>
            </a:extLst>
          </p:cNvPr>
          <p:cNvSpPr txBox="1"/>
          <p:nvPr/>
        </p:nvSpPr>
        <p:spPr>
          <a:xfrm>
            <a:off x="1755048" y="463000"/>
            <a:ext cx="1767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8902BD-5636-4C23-8CEB-90E9F8262A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E4DC96-D327-4B6F-94FA-67F20314F4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A02B92B-35D5-4F5D-8789-53594E0F02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8242A8F-2C16-43E9-AB88-7B623CC78B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1F3C83A-EB78-4CB1-A82C-73D0DC03BE0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4228638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08017EF-1C33-45E0-845C-3637289462A0}"/>
              </a:ext>
            </a:extLst>
          </p:cNvPr>
          <p:cNvSpPr/>
          <p:nvPr/>
        </p:nvSpPr>
        <p:spPr>
          <a:xfrm>
            <a:off x="3487932" y="1467852"/>
            <a:ext cx="4104" cy="3922295"/>
          </a:xfrm>
          <a:custGeom>
            <a:avLst/>
            <a:gdLst>
              <a:gd name="connsiteX0" fmla="*/ 4105 w 4104"/>
              <a:gd name="connsiteY0" fmla="*/ 0 h 3922295"/>
              <a:gd name="connsiteX1" fmla="*/ 4105 w 4104"/>
              <a:gd name="connsiteY1" fmla="*/ 3922295 h 3922295"/>
              <a:gd name="connsiteX2" fmla="*/ 175 w 4104"/>
              <a:gd name="connsiteY2" fmla="*/ 3920330 h 3922295"/>
              <a:gd name="connsiteX3" fmla="*/ 175 w 4104"/>
              <a:gd name="connsiteY3" fmla="*/ 3904609 h 3922295"/>
              <a:gd name="connsiteX4" fmla="*/ 175 w 4104"/>
              <a:gd name="connsiteY4" fmla="*/ 17686 h 3922295"/>
              <a:gd name="connsiteX5" fmla="*/ 4105 w 4104"/>
              <a:gd name="connsiteY5" fmla="*/ 0 h 392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" h="3922295">
                <a:moveTo>
                  <a:pt x="4105" y="0"/>
                </a:moveTo>
                <a:cubicBezTo>
                  <a:pt x="4105" y="1307563"/>
                  <a:pt x="4105" y="2614732"/>
                  <a:pt x="4105" y="3922295"/>
                </a:cubicBezTo>
                <a:cubicBezTo>
                  <a:pt x="2926" y="3921509"/>
                  <a:pt x="568" y="3921116"/>
                  <a:pt x="175" y="3920330"/>
                </a:cubicBezTo>
                <a:cubicBezTo>
                  <a:pt x="-218" y="3915221"/>
                  <a:pt x="175" y="3909719"/>
                  <a:pt x="175" y="3904609"/>
                </a:cubicBezTo>
                <a:cubicBezTo>
                  <a:pt x="175" y="2608837"/>
                  <a:pt x="175" y="1313458"/>
                  <a:pt x="175" y="17686"/>
                </a:cubicBezTo>
                <a:cubicBezTo>
                  <a:pt x="568" y="11790"/>
                  <a:pt x="2926" y="5895"/>
                  <a:pt x="4105" y="0"/>
                </a:cubicBezTo>
                <a:close/>
              </a:path>
            </a:pathLst>
          </a:custGeom>
          <a:solidFill>
            <a:srgbClr val="FFFFFF"/>
          </a:solidFill>
          <a:ln w="39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6B5EDAC-E7FC-46F5-9CD1-526A482731FB}"/>
              </a:ext>
            </a:extLst>
          </p:cNvPr>
          <p:cNvGrpSpPr/>
          <p:nvPr/>
        </p:nvGrpSpPr>
        <p:grpSpPr>
          <a:xfrm>
            <a:off x="4213484" y="1676414"/>
            <a:ext cx="3833058" cy="3372304"/>
            <a:chOff x="4075204" y="1700703"/>
            <a:chExt cx="3961307" cy="348513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5C76365-A18B-4C97-9217-03A0C058E650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7A29C5-E252-489A-B3EE-4843045A5D8A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61C9AA2-B614-4CE8-9101-DBDECC913CA5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C591B64-8B87-4209-AFE1-AD0D6BB2A50B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03A248F-181E-4ADF-9692-8F57E8E4AB07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C9C93-3365-445D-88BE-EAE181189D04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2A75A69-1EB8-4804-9B83-03EB1ED53008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BCE1B8C-99CD-4F27-875D-761499D50B23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A4ED45-1ED9-4D99-A0D0-5F44B885D3E7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350A83-D20F-41CE-8A69-6EEC75DE51AE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EDDEE9-D166-45CC-9E50-AE8B903E6054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49E637-924B-4EFF-9044-814D2B683EA1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2B8B41C-CBBA-4D93-B257-A944E9D1E2C9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0B2E84-DA49-4DE6-9547-3DCCD46A6512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50D2F8E-E118-4757-BF13-3FFE775448A8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5C5B31-F535-43BA-AA3A-1929747BC813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BEAE863-3439-42D1-A145-7AE9D40F9926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01C9B33-5F3F-4B88-90AE-406B61C111DF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B29C46A-2D0A-467E-B2BD-7C704F8F9817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2AD235C-2719-4522-894E-1CFB435281C7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556877-BFEB-41B6-AEE7-735DD5EEE6A8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E301E73-CE6E-48F2-A175-3511411B0FE1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C01176-99DE-4E38-AF67-0A99AA843118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4F4B93-33C3-4F0E-BAAF-CA912912C471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9EA7DA-CA01-4578-BBDB-0ED3BC767041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0C08A4B-BA25-4E75-8FC3-164ACDDC5BF8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8040273-583A-4BCF-AAF4-C33D41861E25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C828002-2849-4BEC-AFD8-624AD66B5C41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0168BAB-CD2D-465C-9D78-C8DF992C259D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6EB6E6-1E47-4F4B-B034-A19613933456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70F423C-A384-4974-9311-78CB89702C40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8DF331D-855F-400F-84B7-241A50DF2FF1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E6E031-A806-4703-8E96-77C640708AD1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A359C25-3B3B-4F97-890C-A887E1AA4614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55ECA7-F225-4357-9E99-72417CFE3841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E995BB-FA80-40C3-A0E4-6E4E58702CED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F16DD05-2C7E-4E53-9901-8F8677A80243}"/>
              </a:ext>
            </a:extLst>
          </p:cNvPr>
          <p:cNvGrpSpPr/>
          <p:nvPr/>
        </p:nvGrpSpPr>
        <p:grpSpPr>
          <a:xfrm>
            <a:off x="764930" y="5799373"/>
            <a:ext cx="1371600" cy="523221"/>
            <a:chOff x="764930" y="5799373"/>
            <a:chExt cx="1371600" cy="523221"/>
          </a:xfrm>
          <a:solidFill>
            <a:schemeClr val="accent5"/>
          </a:solidFill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2EF3FFD-4D6B-4C97-B90E-7EEF81C90DF6}"/>
                </a:ext>
              </a:extLst>
            </p:cNvPr>
            <p:cNvSpPr/>
            <p:nvPr/>
          </p:nvSpPr>
          <p:spPr>
            <a:xfrm>
              <a:off x="764930" y="5799373"/>
              <a:ext cx="1371600" cy="523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F7D9D52-8776-4608-B3CD-F1680E56AE52}"/>
                </a:ext>
              </a:extLst>
            </p:cNvPr>
            <p:cNvSpPr/>
            <p:nvPr/>
          </p:nvSpPr>
          <p:spPr>
            <a:xfrm>
              <a:off x="998523" y="5799373"/>
              <a:ext cx="90441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20%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28BA518-E0BE-4BAE-BC36-3698ADAE7E1C}"/>
              </a:ext>
            </a:extLst>
          </p:cNvPr>
          <p:cNvGrpSpPr/>
          <p:nvPr/>
        </p:nvGrpSpPr>
        <p:grpSpPr>
          <a:xfrm>
            <a:off x="3087565" y="5799373"/>
            <a:ext cx="1371600" cy="523221"/>
            <a:chOff x="2667000" y="5799373"/>
            <a:chExt cx="1371600" cy="523221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FDA9161-8531-4D40-8EBD-1E20F8B34A60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F31A54C-5D52-49A4-B738-FC610E84F545}"/>
                </a:ext>
              </a:extLst>
            </p:cNvPr>
            <p:cNvSpPr/>
            <p:nvPr/>
          </p:nvSpPr>
          <p:spPr>
            <a:xfrm>
              <a:off x="2900593" y="5799373"/>
              <a:ext cx="9044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20%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465C878-2617-44D4-A8AE-67FA8863C927}"/>
              </a:ext>
            </a:extLst>
          </p:cNvPr>
          <p:cNvGrpSpPr/>
          <p:nvPr/>
        </p:nvGrpSpPr>
        <p:grpSpPr>
          <a:xfrm>
            <a:off x="5410200" y="5799373"/>
            <a:ext cx="1371600" cy="523221"/>
            <a:chOff x="2667000" y="5799373"/>
            <a:chExt cx="1371600" cy="523221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F2C39B6-B610-4EC0-B586-4BA4EC74578C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7ABD1DC-0537-42BD-A828-79FB4779C4D1}"/>
                </a:ext>
              </a:extLst>
            </p:cNvPr>
            <p:cNvSpPr/>
            <p:nvPr/>
          </p:nvSpPr>
          <p:spPr>
            <a:xfrm>
              <a:off x="2900593" y="5799373"/>
              <a:ext cx="9044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20%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96B615C-14CC-464C-979D-02CE7091D20E}"/>
              </a:ext>
            </a:extLst>
          </p:cNvPr>
          <p:cNvGrpSpPr/>
          <p:nvPr/>
        </p:nvGrpSpPr>
        <p:grpSpPr>
          <a:xfrm>
            <a:off x="7732835" y="5799373"/>
            <a:ext cx="1371600" cy="523221"/>
            <a:chOff x="2667000" y="5799373"/>
            <a:chExt cx="1371600" cy="523221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2D0DEBC-2521-49E6-AE1A-7EF383E54C00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7F16D0D-D630-47C4-B39B-525CDC2ECF10}"/>
                </a:ext>
              </a:extLst>
            </p:cNvPr>
            <p:cNvSpPr/>
            <p:nvPr/>
          </p:nvSpPr>
          <p:spPr>
            <a:xfrm>
              <a:off x="2900593" y="5799373"/>
              <a:ext cx="9044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20%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EAB64C4-D208-4722-BF23-2208F1A050D7}"/>
              </a:ext>
            </a:extLst>
          </p:cNvPr>
          <p:cNvGrpSpPr/>
          <p:nvPr/>
        </p:nvGrpSpPr>
        <p:grpSpPr>
          <a:xfrm>
            <a:off x="10055470" y="5799373"/>
            <a:ext cx="1371600" cy="523221"/>
            <a:chOff x="2667000" y="5799373"/>
            <a:chExt cx="1371600" cy="523221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434DA94-6F7F-435E-9993-808904265067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91AD78D-5092-4C21-9E60-7B55D06A7BA5}"/>
                </a:ext>
              </a:extLst>
            </p:cNvPr>
            <p:cNvSpPr/>
            <p:nvPr/>
          </p:nvSpPr>
          <p:spPr>
            <a:xfrm>
              <a:off x="2900593" y="5799373"/>
              <a:ext cx="9044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20%</a:t>
              </a:r>
            </a:p>
          </p:txBody>
        </p:sp>
      </p:grp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CD0D156-982E-4E2F-9F49-35765F00B8B4}"/>
              </a:ext>
            </a:extLst>
          </p:cNvPr>
          <p:cNvCxnSpPr>
            <a:cxnSpLocks/>
            <a:endCxn id="117" idx="0"/>
          </p:cNvCxnSpPr>
          <p:nvPr/>
        </p:nvCxnSpPr>
        <p:spPr>
          <a:xfrm rot="5400000">
            <a:off x="983791" y="2419977"/>
            <a:ext cx="3846336" cy="2912456"/>
          </a:xfrm>
          <a:prstGeom prst="bentConnector3">
            <a:avLst>
              <a:gd name="adj1" fmla="val -159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C8B2C64E-819B-4AB8-BEFE-0E99CE768E5E}"/>
              </a:ext>
            </a:extLst>
          </p:cNvPr>
          <p:cNvCxnSpPr>
            <a:cxnSpLocks/>
            <a:endCxn id="120" idx="0"/>
          </p:cNvCxnSpPr>
          <p:nvPr/>
        </p:nvCxnSpPr>
        <p:spPr>
          <a:xfrm rot="5400000">
            <a:off x="3210896" y="4438677"/>
            <a:ext cx="1923167" cy="798225"/>
          </a:xfrm>
          <a:prstGeom prst="bentConnector3">
            <a:avLst>
              <a:gd name="adj1" fmla="val -159"/>
            </a:avLst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80B4E905-9DAD-4045-846F-B09E96D94376}"/>
              </a:ext>
            </a:extLst>
          </p:cNvPr>
          <p:cNvCxnSpPr>
            <a:cxnSpLocks/>
            <a:endCxn id="129" idx="0"/>
          </p:cNvCxnSpPr>
          <p:nvPr/>
        </p:nvCxnSpPr>
        <p:spPr>
          <a:xfrm rot="16200000" flipH="1">
            <a:off x="8003879" y="3061981"/>
            <a:ext cx="2953064" cy="2521719"/>
          </a:xfrm>
          <a:prstGeom prst="bentConnector3">
            <a:avLst>
              <a:gd name="adj1" fmla="val 321"/>
            </a:avLst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755DC156-D78E-4B8C-B813-3B3F0EC7400C}"/>
              </a:ext>
            </a:extLst>
          </p:cNvPr>
          <p:cNvCxnSpPr>
            <a:cxnSpLocks/>
            <a:endCxn id="126" idx="0"/>
          </p:cNvCxnSpPr>
          <p:nvPr/>
        </p:nvCxnSpPr>
        <p:spPr>
          <a:xfrm rot="16200000" flipH="1">
            <a:off x="7516594" y="4897330"/>
            <a:ext cx="1258981" cy="545104"/>
          </a:xfrm>
          <a:prstGeom prst="bentConnector3">
            <a:avLst>
              <a:gd name="adj1" fmla="val -1080"/>
            </a:avLst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EE8CBDD9-7C43-45AC-8A27-48E79A24BFEF}"/>
              </a:ext>
            </a:extLst>
          </p:cNvPr>
          <p:cNvSpPr txBox="1"/>
          <p:nvPr/>
        </p:nvSpPr>
        <p:spPr>
          <a:xfrm>
            <a:off x="1642453" y="2092509"/>
            <a:ext cx="1993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D1A7166-DCF5-4910-9FDF-3CEA544FEFCB}"/>
              </a:ext>
            </a:extLst>
          </p:cNvPr>
          <p:cNvSpPr txBox="1"/>
          <p:nvPr/>
        </p:nvSpPr>
        <p:spPr>
          <a:xfrm>
            <a:off x="2091845" y="3926587"/>
            <a:ext cx="1578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0114A6F-63F5-4B78-8F6B-AE115D50983C}"/>
              </a:ext>
            </a:extLst>
          </p:cNvPr>
          <p:cNvSpPr txBox="1"/>
          <p:nvPr/>
        </p:nvSpPr>
        <p:spPr>
          <a:xfrm>
            <a:off x="8568372" y="4597177"/>
            <a:ext cx="1743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2439BF6-D4D9-41AE-82CC-4E79A0BC78C0}"/>
              </a:ext>
            </a:extLst>
          </p:cNvPr>
          <p:cNvSpPr txBox="1"/>
          <p:nvPr/>
        </p:nvSpPr>
        <p:spPr>
          <a:xfrm>
            <a:off x="8545108" y="2929921"/>
            <a:ext cx="2062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02B70BB-DA72-4EFB-93D2-73F1D4DF3239}"/>
              </a:ext>
            </a:extLst>
          </p:cNvPr>
          <p:cNvSpPr txBox="1"/>
          <p:nvPr/>
        </p:nvSpPr>
        <p:spPr>
          <a:xfrm>
            <a:off x="4508023" y="5049419"/>
            <a:ext cx="317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7033A8-D16B-44B6-8165-23660256C07B}"/>
              </a:ext>
            </a:extLst>
          </p:cNvPr>
          <p:cNvGrpSpPr/>
          <p:nvPr/>
        </p:nvGrpSpPr>
        <p:grpSpPr>
          <a:xfrm>
            <a:off x="4110916" y="2069181"/>
            <a:ext cx="3960932" cy="3960932"/>
            <a:chOff x="2455028" y="1729056"/>
            <a:chExt cx="3960932" cy="39609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3746DB3-476B-48CC-B2DA-62A3A6AC30AE}"/>
                </a:ext>
              </a:extLst>
            </p:cNvPr>
            <p:cNvGrpSpPr/>
            <p:nvPr/>
          </p:nvGrpSpPr>
          <p:grpSpPr>
            <a:xfrm>
              <a:off x="2455028" y="1729056"/>
              <a:ext cx="3960932" cy="3960932"/>
              <a:chOff x="2455028" y="1729056"/>
              <a:chExt cx="3960932" cy="396093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B0EA74A-4A17-4115-A331-03AA44DC6457}"/>
                  </a:ext>
                </a:extLst>
              </p:cNvPr>
              <p:cNvSpPr/>
              <p:nvPr/>
            </p:nvSpPr>
            <p:spPr>
              <a:xfrm>
                <a:off x="2779310" y="2053338"/>
                <a:ext cx="3312368" cy="3312368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A43B67F-9921-4378-AA96-9A49083A14C7}"/>
                  </a:ext>
                </a:extLst>
              </p:cNvPr>
              <p:cNvGrpSpPr/>
              <p:nvPr/>
            </p:nvGrpSpPr>
            <p:grpSpPr>
              <a:xfrm>
                <a:off x="2455028" y="1729056"/>
                <a:ext cx="3960932" cy="3960932"/>
                <a:chOff x="2455028" y="1729056"/>
                <a:chExt cx="3960932" cy="396093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637ECCA-3499-4D79-9993-5A862B429025}"/>
                    </a:ext>
                  </a:extLst>
                </p:cNvPr>
                <p:cNvGrpSpPr/>
                <p:nvPr/>
              </p:nvGrpSpPr>
              <p:grpSpPr>
                <a:xfrm rot="2700000">
                  <a:off x="2455028" y="1729056"/>
                  <a:ext cx="3960932" cy="3960932"/>
                  <a:chOff x="1807830" y="1844332"/>
                  <a:chExt cx="3960932" cy="3960932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F107B8C5-52EB-4FF5-8AC9-1FE96C31B2FF}"/>
                      </a:ext>
                    </a:extLst>
                  </p:cNvPr>
                  <p:cNvGrpSpPr/>
                  <p:nvPr/>
                </p:nvGrpSpPr>
                <p:grpSpPr>
                  <a:xfrm>
                    <a:off x="3356247" y="1844332"/>
                    <a:ext cx="864096" cy="3960932"/>
                    <a:chOff x="3203848" y="1844332"/>
                    <a:chExt cx="864096" cy="3960932"/>
                  </a:xfrm>
                </p:grpSpPr>
                <p:sp>
                  <p:nvSpPr>
                    <p:cNvPr id="21" name="Rounded Rectangle 3">
                      <a:extLst>
                        <a:ext uri="{FF2B5EF4-FFF2-40B4-BE49-F238E27FC236}">
                          <a16:creationId xmlns:a16="http://schemas.microsoft.com/office/drawing/2014/main" id="{7196B104-C02A-4C6C-913E-964854DF1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03848" y="1844332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alpha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  <p:sp>
                  <p:nvSpPr>
                    <p:cNvPr id="22" name="Rounded Rectangle 3">
                      <a:extLst>
                        <a:ext uri="{FF2B5EF4-FFF2-40B4-BE49-F238E27FC236}">
                          <a16:creationId xmlns:a16="http://schemas.microsoft.com/office/drawing/2014/main" id="{FD3F5D8B-CFC4-4059-B31C-83D788285B9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203848" y="3825044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3">
                        <a:alpha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4D7501F1-24C3-4E77-AC90-CDBF118B9B3E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3356248" y="1844332"/>
                    <a:ext cx="864096" cy="3960932"/>
                    <a:chOff x="3203848" y="1844332"/>
                    <a:chExt cx="864096" cy="3960932"/>
                  </a:xfrm>
                </p:grpSpPr>
                <p:sp>
                  <p:nvSpPr>
                    <p:cNvPr id="19" name="Rounded Rectangle 3">
                      <a:extLst>
                        <a:ext uri="{FF2B5EF4-FFF2-40B4-BE49-F238E27FC236}">
                          <a16:creationId xmlns:a16="http://schemas.microsoft.com/office/drawing/2014/main" id="{91FA3E77-2299-4D5C-AB78-5D6941D8B0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03848" y="1844332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alpha val="83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  <p:sp>
                  <p:nvSpPr>
                    <p:cNvPr id="20" name="Rounded Rectangle 3">
                      <a:extLst>
                        <a:ext uri="{FF2B5EF4-FFF2-40B4-BE49-F238E27FC236}">
                          <a16:creationId xmlns:a16="http://schemas.microsoft.com/office/drawing/2014/main" id="{193A3B23-7B82-4D1C-9FB5-2D44C787A06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203848" y="3825044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alpha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</p:grpSp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2B575536-42BB-4CDC-BAA1-8342DC743550}"/>
                    </a:ext>
                  </a:extLst>
                </p:cNvPr>
                <p:cNvSpPr/>
                <p:nvPr/>
              </p:nvSpPr>
              <p:spPr>
                <a:xfrm>
                  <a:off x="4003446" y="3277474"/>
                  <a:ext cx="864096" cy="86409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792908-02CF-41F3-9D1A-0C5769681FFF}"/>
                </a:ext>
              </a:extLst>
            </p:cNvPr>
            <p:cNvSpPr txBox="1"/>
            <p:nvPr/>
          </p:nvSpPr>
          <p:spPr>
            <a:xfrm>
              <a:off x="3607402" y="1914838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13B949-C87D-4B5E-ADCE-D5F9D6B1FB43}"/>
                </a:ext>
              </a:extLst>
            </p:cNvPr>
            <p:cNvSpPr txBox="1"/>
            <p:nvPr/>
          </p:nvSpPr>
          <p:spPr>
            <a:xfrm rot="5400000">
              <a:off x="5111062" y="3420493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97A2D5-069F-4FB8-A2F3-C04A6E296448}"/>
                </a:ext>
              </a:extLst>
            </p:cNvPr>
            <p:cNvSpPr txBox="1"/>
            <p:nvPr/>
          </p:nvSpPr>
          <p:spPr>
            <a:xfrm rot="10800000">
              <a:off x="3607401" y="4923412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E95D16-8B30-47F9-B004-D68910D9D72E}"/>
                </a:ext>
              </a:extLst>
            </p:cNvPr>
            <p:cNvSpPr txBox="1"/>
            <p:nvPr/>
          </p:nvSpPr>
          <p:spPr>
            <a:xfrm rot="16200000">
              <a:off x="2113360" y="3420494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F8BFBD-D64A-4CF0-B322-309D06C797C9}"/>
                </a:ext>
              </a:extLst>
            </p:cNvPr>
            <p:cNvSpPr txBox="1"/>
            <p:nvPr/>
          </p:nvSpPr>
          <p:spPr>
            <a:xfrm rot="18900000">
              <a:off x="4532619" y="2735592"/>
              <a:ext cx="1405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3CE019-7592-47BA-A656-49483A9175CE}"/>
                </a:ext>
              </a:extLst>
            </p:cNvPr>
            <p:cNvSpPr txBox="1"/>
            <p:nvPr/>
          </p:nvSpPr>
          <p:spPr>
            <a:xfrm rot="2700000">
              <a:off x="2904581" y="2729556"/>
              <a:ext cx="1405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E5EFF4-C23C-4D0E-B922-2BB7BEA06F95}"/>
                </a:ext>
              </a:extLst>
            </p:cNvPr>
            <p:cNvSpPr txBox="1"/>
            <p:nvPr/>
          </p:nvSpPr>
          <p:spPr>
            <a:xfrm rot="18900000">
              <a:off x="2931218" y="4359074"/>
              <a:ext cx="1405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70A02B-345A-4894-9229-4E7A4AC2AA75}"/>
                </a:ext>
              </a:extLst>
            </p:cNvPr>
            <p:cNvSpPr txBox="1"/>
            <p:nvPr/>
          </p:nvSpPr>
          <p:spPr>
            <a:xfrm rot="2700000">
              <a:off x="4548586" y="4336636"/>
              <a:ext cx="1405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2EBABD-6E9A-421B-B8C5-214CAA72040E}"/>
              </a:ext>
            </a:extLst>
          </p:cNvPr>
          <p:cNvGrpSpPr/>
          <p:nvPr/>
        </p:nvGrpSpPr>
        <p:grpSpPr>
          <a:xfrm>
            <a:off x="7940171" y="1887679"/>
            <a:ext cx="3410703" cy="853045"/>
            <a:chOff x="6372201" y="2011203"/>
            <a:chExt cx="2232249" cy="8530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D69925-16DE-4635-88A2-FA1BC4386867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C21A05-D855-46FF-A5E3-E0912FD8BF7D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14D504-AF7E-4458-AC08-43DFF56BBCEC}"/>
              </a:ext>
            </a:extLst>
          </p:cNvPr>
          <p:cNvGrpSpPr/>
          <p:nvPr/>
        </p:nvGrpSpPr>
        <p:grpSpPr>
          <a:xfrm>
            <a:off x="7940171" y="5309787"/>
            <a:ext cx="3410703" cy="853045"/>
            <a:chOff x="6372201" y="2011203"/>
            <a:chExt cx="2232249" cy="8530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52160B-8484-4E23-9A93-15238FFFD1AC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3936F2-A80B-45F7-8C05-C7BBDFE8418C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93C7D8-3B68-4C8C-99C0-64CB953D6B9B}"/>
              </a:ext>
            </a:extLst>
          </p:cNvPr>
          <p:cNvGrpSpPr/>
          <p:nvPr/>
        </p:nvGrpSpPr>
        <p:grpSpPr>
          <a:xfrm>
            <a:off x="883718" y="1887679"/>
            <a:ext cx="3410703" cy="853045"/>
            <a:chOff x="6372201" y="2011203"/>
            <a:chExt cx="2232249" cy="8530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BC2EF9-71CF-4B9A-8322-C73E355BF842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774DF2-3FA4-4CBC-89B7-50E2014CD2D4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936F7F-71A6-4D24-8266-94B1CE28F2CA}"/>
              </a:ext>
            </a:extLst>
          </p:cNvPr>
          <p:cNvGrpSpPr/>
          <p:nvPr/>
        </p:nvGrpSpPr>
        <p:grpSpPr>
          <a:xfrm>
            <a:off x="883718" y="5309787"/>
            <a:ext cx="3410703" cy="853045"/>
            <a:chOff x="6372201" y="2011203"/>
            <a:chExt cx="2232249" cy="8530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E6E01E-3D5B-4977-A541-B1A350EF21C6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D3C800-209B-499C-8510-F2221FCE7552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Oval 1">
            <a:extLst>
              <a:ext uri="{FF2B5EF4-FFF2-40B4-BE49-F238E27FC236}">
                <a16:creationId xmlns:a16="http://schemas.microsoft.com/office/drawing/2014/main" id="{5844CF83-6A70-4290-941A-61FD83E06973}"/>
              </a:ext>
            </a:extLst>
          </p:cNvPr>
          <p:cNvSpPr/>
          <p:nvPr/>
        </p:nvSpPr>
        <p:spPr>
          <a:xfrm>
            <a:off x="5913303" y="3804055"/>
            <a:ext cx="377324" cy="482224"/>
          </a:xfrm>
          <a:custGeom>
            <a:avLst/>
            <a:gdLst/>
            <a:ahLst/>
            <a:cxnLst/>
            <a:rect l="l" t="t" r="r" b="b"/>
            <a:pathLst>
              <a:path w="3089578" h="3948524">
                <a:moveTo>
                  <a:pt x="1577191" y="2534631"/>
                </a:moveTo>
                <a:cubicBezTo>
                  <a:pt x="1600260" y="2580258"/>
                  <a:pt x="1620550" y="2627771"/>
                  <a:pt x="1638571" y="2676770"/>
                </a:cubicBezTo>
                <a:cubicBezTo>
                  <a:pt x="1665604" y="2750272"/>
                  <a:pt x="1686580" y="2824535"/>
                  <a:pt x="1699962" y="2899355"/>
                </a:cubicBezTo>
                <a:cubicBezTo>
                  <a:pt x="1599246" y="2923383"/>
                  <a:pt x="1494142" y="2935731"/>
                  <a:pt x="1386154" y="2935731"/>
                </a:cubicBezTo>
                <a:cubicBezTo>
                  <a:pt x="1152606" y="2935731"/>
                  <a:pt x="932548" y="2877973"/>
                  <a:pt x="741468" y="2772376"/>
                </a:cubicBezTo>
                <a:cubicBezTo>
                  <a:pt x="1011030" y="2775448"/>
                  <a:pt x="1283962" y="2707404"/>
                  <a:pt x="1533669" y="2563236"/>
                </a:cubicBezTo>
                <a:close/>
                <a:moveTo>
                  <a:pt x="2052587" y="2076290"/>
                </a:moveTo>
                <a:lnTo>
                  <a:pt x="2486460" y="2390270"/>
                </a:lnTo>
                <a:cubicBezTo>
                  <a:pt x="2306935" y="2626648"/>
                  <a:pt x="2052846" y="2802967"/>
                  <a:pt x="1758751" y="2882997"/>
                </a:cubicBezTo>
                <a:cubicBezTo>
                  <a:pt x="1743929" y="2806841"/>
                  <a:pt x="1722412" y="2731080"/>
                  <a:pt x="1694828" y="2656080"/>
                </a:cubicBezTo>
                <a:cubicBezTo>
                  <a:pt x="1675201" y="2602712"/>
                  <a:pt x="1652984" y="2551041"/>
                  <a:pt x="1627394" y="2501634"/>
                </a:cubicBezTo>
                <a:cubicBezTo>
                  <a:pt x="1801061" y="2387414"/>
                  <a:pt x="1943549" y="2241665"/>
                  <a:pt x="2052587" y="2076290"/>
                </a:cubicBezTo>
                <a:close/>
                <a:moveTo>
                  <a:pt x="1139582" y="1999555"/>
                </a:moveTo>
                <a:cubicBezTo>
                  <a:pt x="1306309" y="2126071"/>
                  <a:pt x="1447225" y="2288761"/>
                  <a:pt x="1549205" y="2481403"/>
                </a:cubicBezTo>
                <a:cubicBezTo>
                  <a:pt x="1535041" y="2492857"/>
                  <a:pt x="1519482" y="2502212"/>
                  <a:pt x="1503698" y="2511325"/>
                </a:cubicBezTo>
                <a:cubicBezTo>
                  <a:pt x="1259400" y="2652371"/>
                  <a:pt x="991982" y="2717667"/>
                  <a:pt x="728342" y="2711842"/>
                </a:cubicBezTo>
                <a:close/>
                <a:moveTo>
                  <a:pt x="452452" y="1701750"/>
                </a:moveTo>
                <a:cubicBezTo>
                  <a:pt x="679412" y="1737820"/>
                  <a:pt x="894637" y="1825426"/>
                  <a:pt x="1081528" y="1956108"/>
                </a:cubicBezTo>
                <a:lnTo>
                  <a:pt x="659218" y="2687569"/>
                </a:lnTo>
                <a:cubicBezTo>
                  <a:pt x="518459" y="2459121"/>
                  <a:pt x="438479" y="2190549"/>
                  <a:pt x="438479" y="1903491"/>
                </a:cubicBezTo>
                <a:cubicBezTo>
                  <a:pt x="438479" y="1835071"/>
                  <a:pt x="443023" y="1767700"/>
                  <a:pt x="452452" y="1701750"/>
                </a:cubicBezTo>
                <a:close/>
                <a:moveTo>
                  <a:pt x="261512" y="1681084"/>
                </a:moveTo>
                <a:cubicBezTo>
                  <a:pt x="305712" y="1682782"/>
                  <a:pt x="349660" y="1686381"/>
                  <a:pt x="393224" y="1691972"/>
                </a:cubicBezTo>
                <a:cubicBezTo>
                  <a:pt x="383285" y="1761107"/>
                  <a:pt x="378479" y="1831743"/>
                  <a:pt x="378479" y="1903491"/>
                </a:cubicBezTo>
                <a:cubicBezTo>
                  <a:pt x="378479" y="2187947"/>
                  <a:pt x="454018" y="2454935"/>
                  <a:pt x="590367" y="2683463"/>
                </a:cubicBezTo>
                <a:cubicBezTo>
                  <a:pt x="269884" y="2459223"/>
                  <a:pt x="49324" y="2102418"/>
                  <a:pt x="8843" y="1692509"/>
                </a:cubicBezTo>
                <a:cubicBezTo>
                  <a:pt x="93426" y="1681463"/>
                  <a:pt x="177920" y="1677872"/>
                  <a:pt x="261512" y="1681084"/>
                </a:cubicBezTo>
                <a:close/>
                <a:moveTo>
                  <a:pt x="1377385" y="1587667"/>
                </a:moveTo>
                <a:lnTo>
                  <a:pt x="2004039" y="2041157"/>
                </a:lnTo>
                <a:cubicBezTo>
                  <a:pt x="1900325" y="2198920"/>
                  <a:pt x="1765025" y="2338183"/>
                  <a:pt x="1600256" y="2447836"/>
                </a:cubicBezTo>
                <a:cubicBezTo>
                  <a:pt x="1492338" y="2247701"/>
                  <a:pt x="1344592" y="2078527"/>
                  <a:pt x="1169099" y="1948429"/>
                </a:cubicBezTo>
                <a:close/>
                <a:moveTo>
                  <a:pt x="2732654" y="1228760"/>
                </a:moveTo>
                <a:cubicBezTo>
                  <a:pt x="2759348" y="1331346"/>
                  <a:pt x="2772308" y="1438948"/>
                  <a:pt x="2772308" y="1549577"/>
                </a:cubicBezTo>
                <a:cubicBezTo>
                  <a:pt x="2772308" y="1840243"/>
                  <a:pt x="2682844" y="2110013"/>
                  <a:pt x="2529583" y="2332602"/>
                </a:cubicBezTo>
                <a:lnTo>
                  <a:pt x="2092890" y="2016581"/>
                </a:lnTo>
                <a:cubicBezTo>
                  <a:pt x="2230825" y="1789240"/>
                  <a:pt x="2309592" y="1530003"/>
                  <a:pt x="2320039" y="1264175"/>
                </a:cubicBezTo>
                <a:lnTo>
                  <a:pt x="2389537" y="1266895"/>
                </a:lnTo>
                <a:cubicBezTo>
                  <a:pt x="2507402" y="1266895"/>
                  <a:pt x="2622268" y="1253926"/>
                  <a:pt x="2732654" y="1228760"/>
                </a:cubicBezTo>
                <a:close/>
                <a:moveTo>
                  <a:pt x="1664916" y="1089650"/>
                </a:moveTo>
                <a:cubicBezTo>
                  <a:pt x="1845595" y="1184363"/>
                  <a:pt x="2046890" y="1244270"/>
                  <a:pt x="2260099" y="1261471"/>
                </a:cubicBezTo>
                <a:cubicBezTo>
                  <a:pt x="2250158" y="1515636"/>
                  <a:pt x="2175203" y="1763501"/>
                  <a:pt x="2043969" y="1981178"/>
                </a:cubicBezTo>
                <a:lnTo>
                  <a:pt x="1413577" y="1524982"/>
                </a:lnTo>
                <a:close/>
                <a:moveTo>
                  <a:pt x="680960" y="1083685"/>
                </a:moveTo>
                <a:lnTo>
                  <a:pt x="1318747" y="1545232"/>
                </a:lnTo>
                <a:lnTo>
                  <a:pt x="1111155" y="1904792"/>
                </a:lnTo>
                <a:cubicBezTo>
                  <a:pt x="918428" y="1769631"/>
                  <a:pt x="696224" y="1679424"/>
                  <a:pt x="462059" y="1641518"/>
                </a:cubicBezTo>
                <a:cubicBezTo>
                  <a:pt x="496612" y="1438804"/>
                  <a:pt x="572568" y="1250029"/>
                  <a:pt x="680960" y="1083685"/>
                </a:cubicBezTo>
                <a:close/>
                <a:moveTo>
                  <a:pt x="242727" y="766549"/>
                </a:moveTo>
                <a:lnTo>
                  <a:pt x="632258" y="1048441"/>
                </a:lnTo>
                <a:cubicBezTo>
                  <a:pt x="518469" y="1222389"/>
                  <a:pt x="438796" y="1420030"/>
                  <a:pt x="402762" y="1632349"/>
                </a:cubicBezTo>
                <a:cubicBezTo>
                  <a:pt x="359225" y="1626292"/>
                  <a:pt x="315271" y="1622499"/>
                  <a:pt x="271067" y="1620532"/>
                </a:cubicBezTo>
                <a:cubicBezTo>
                  <a:pt x="225427" y="1618500"/>
                  <a:pt x="179520" y="1618416"/>
                  <a:pt x="133488" y="1620508"/>
                </a:cubicBezTo>
                <a:lnTo>
                  <a:pt x="5137" y="1632614"/>
                </a:lnTo>
                <a:cubicBezTo>
                  <a:pt x="826" y="1605249"/>
                  <a:pt x="0" y="1577510"/>
                  <a:pt x="0" y="1549577"/>
                </a:cubicBezTo>
                <a:cubicBezTo>
                  <a:pt x="0" y="1258910"/>
                  <a:pt x="89466" y="989139"/>
                  <a:pt x="242727" y="766549"/>
                </a:cubicBezTo>
                <a:close/>
                <a:moveTo>
                  <a:pt x="1127746" y="632595"/>
                </a:moveTo>
                <a:cubicBezTo>
                  <a:pt x="1254584" y="804561"/>
                  <a:pt x="1416250" y="948423"/>
                  <a:pt x="1601732" y="1055087"/>
                </a:cubicBezTo>
                <a:lnTo>
                  <a:pt x="1354938" y="1482547"/>
                </a:lnTo>
                <a:lnTo>
                  <a:pt x="721206" y="1023934"/>
                </a:lnTo>
                <a:cubicBezTo>
                  <a:pt x="830725" y="869583"/>
                  <a:pt x="968470" y="736352"/>
                  <a:pt x="1127746" y="632595"/>
                </a:cubicBezTo>
                <a:close/>
                <a:moveTo>
                  <a:pt x="2056151" y="412010"/>
                </a:moveTo>
                <a:cubicBezTo>
                  <a:pt x="2199973" y="661365"/>
                  <a:pt x="2266926" y="933808"/>
                  <a:pt x="2263622" y="1201511"/>
                </a:cubicBezTo>
                <a:cubicBezTo>
                  <a:pt x="2060023" y="1184945"/>
                  <a:pt x="1867741" y="1127838"/>
                  <a:pt x="1695314" y="1036999"/>
                </a:cubicBezTo>
                <a:close/>
                <a:moveTo>
                  <a:pt x="1982657" y="375337"/>
                </a:moveTo>
                <a:lnTo>
                  <a:pt x="1993863" y="375897"/>
                </a:lnTo>
                <a:lnTo>
                  <a:pt x="1633466" y="1000123"/>
                </a:lnTo>
                <a:cubicBezTo>
                  <a:pt x="1455017" y="901534"/>
                  <a:pt x="1300774" y="764825"/>
                  <a:pt x="1179049" y="601671"/>
                </a:cubicBezTo>
                <a:cubicBezTo>
                  <a:pt x="1411929" y="457216"/>
                  <a:pt x="1687631" y="375337"/>
                  <a:pt x="1982657" y="375337"/>
                </a:cubicBezTo>
                <a:close/>
                <a:moveTo>
                  <a:pt x="2095987" y="363057"/>
                </a:moveTo>
                <a:cubicBezTo>
                  <a:pt x="2395304" y="539294"/>
                  <a:pt x="2620948" y="826020"/>
                  <a:pt x="2717783" y="1167380"/>
                </a:cubicBezTo>
                <a:cubicBezTo>
                  <a:pt x="2612640" y="1194505"/>
                  <a:pt x="2502521" y="1206895"/>
                  <a:pt x="2389537" y="1206895"/>
                </a:cubicBezTo>
                <a:cubicBezTo>
                  <a:pt x="2367426" y="1206895"/>
                  <a:pt x="2345424" y="1206421"/>
                  <a:pt x="2323592" y="1204315"/>
                </a:cubicBezTo>
                <a:cubicBezTo>
                  <a:pt x="2327421" y="925237"/>
                  <a:pt x="2257794" y="641150"/>
                  <a:pt x="2107741" y="381251"/>
                </a:cubicBezTo>
                <a:close/>
                <a:moveTo>
                  <a:pt x="2029789" y="322492"/>
                </a:moveTo>
                <a:lnTo>
                  <a:pt x="2054623" y="337710"/>
                </a:lnTo>
                <a:lnTo>
                  <a:pt x="2029408" y="323152"/>
                </a:lnTo>
                <a:close/>
                <a:moveTo>
                  <a:pt x="912141" y="248224"/>
                </a:moveTo>
                <a:cubicBezTo>
                  <a:pt x="958447" y="368281"/>
                  <a:pt x="1018736" y="481253"/>
                  <a:pt x="1094337" y="582792"/>
                </a:cubicBezTo>
                <a:cubicBezTo>
                  <a:pt x="929178" y="690492"/>
                  <a:pt x="786304" y="828699"/>
                  <a:pt x="672648" y="988795"/>
                </a:cubicBezTo>
                <a:lnTo>
                  <a:pt x="285851" y="708881"/>
                </a:lnTo>
                <a:cubicBezTo>
                  <a:pt x="444368" y="500166"/>
                  <a:pt x="661017" y="338275"/>
                  <a:pt x="912141" y="248224"/>
                </a:cubicBezTo>
                <a:close/>
                <a:moveTo>
                  <a:pt x="921424" y="244149"/>
                </a:moveTo>
                <a:cubicBezTo>
                  <a:pt x="918244" y="245273"/>
                  <a:pt x="915069" y="246407"/>
                  <a:pt x="912141" y="248224"/>
                </a:cubicBezTo>
                <a:lnTo>
                  <a:pt x="911892" y="247682"/>
                </a:lnTo>
                <a:close/>
                <a:moveTo>
                  <a:pt x="1386154" y="163423"/>
                </a:moveTo>
                <a:cubicBezTo>
                  <a:pt x="1614231" y="163423"/>
                  <a:pt x="1829441" y="218507"/>
                  <a:pt x="2018673" y="317138"/>
                </a:cubicBezTo>
                <a:lnTo>
                  <a:pt x="1982657" y="315337"/>
                </a:lnTo>
                <a:cubicBezTo>
                  <a:pt x="1675242" y="315337"/>
                  <a:pt x="1388023" y="400945"/>
                  <a:pt x="1145621" y="551885"/>
                </a:cubicBezTo>
                <a:cubicBezTo>
                  <a:pt x="1072517" y="454117"/>
                  <a:pt x="1014123" y="345308"/>
                  <a:pt x="969283" y="229609"/>
                </a:cubicBezTo>
                <a:cubicBezTo>
                  <a:pt x="1100345" y="185848"/>
                  <a:pt x="1240631" y="163423"/>
                  <a:pt x="1386154" y="163423"/>
                </a:cubicBezTo>
                <a:close/>
                <a:moveTo>
                  <a:pt x="2202811" y="0"/>
                </a:moveTo>
                <a:cubicBezTo>
                  <a:pt x="2296878" y="0"/>
                  <a:pt x="2373135" y="76257"/>
                  <a:pt x="2373135" y="170324"/>
                </a:cubicBezTo>
                <a:lnTo>
                  <a:pt x="2371793" y="176970"/>
                </a:lnTo>
                <a:cubicBezTo>
                  <a:pt x="2815625" y="490103"/>
                  <a:pt x="3086467" y="1002141"/>
                  <a:pt x="3089552" y="1556712"/>
                </a:cubicBezTo>
                <a:cubicBezTo>
                  <a:pt x="3093041" y="2183714"/>
                  <a:pt x="2753654" y="2763878"/>
                  <a:pt x="2205423" y="3068085"/>
                </a:cubicBezTo>
                <a:cubicBezTo>
                  <a:pt x="1971426" y="3197927"/>
                  <a:pt x="1715508" y="3268558"/>
                  <a:pt x="1458156" y="3280032"/>
                </a:cubicBezTo>
                <a:lnTo>
                  <a:pt x="1458156" y="3717573"/>
                </a:lnTo>
                <a:cubicBezTo>
                  <a:pt x="1465957" y="3717019"/>
                  <a:pt x="1473725" y="3717281"/>
                  <a:pt x="1481481" y="3717568"/>
                </a:cubicBezTo>
                <a:cubicBezTo>
                  <a:pt x="1923607" y="3733970"/>
                  <a:pt x="2251415" y="3830277"/>
                  <a:pt x="2251415" y="3943768"/>
                </a:cubicBezTo>
                <a:cubicBezTo>
                  <a:pt x="1651480" y="3945353"/>
                  <a:pt x="1051545" y="3946939"/>
                  <a:pt x="451610" y="3948524"/>
                </a:cubicBezTo>
                <a:cubicBezTo>
                  <a:pt x="442274" y="3834573"/>
                  <a:pt x="764658" y="3736482"/>
                  <a:pt x="1206140" y="3718471"/>
                </a:cubicBezTo>
                <a:lnTo>
                  <a:pt x="1206140" y="3273841"/>
                </a:lnTo>
                <a:cubicBezTo>
                  <a:pt x="998502" y="3252747"/>
                  <a:pt x="794352" y="3193323"/>
                  <a:pt x="605303" y="3094648"/>
                </a:cubicBezTo>
                <a:cubicBezTo>
                  <a:pt x="588033" y="3102602"/>
                  <a:pt x="568822" y="3106055"/>
                  <a:pt x="548803" y="3106055"/>
                </a:cubicBezTo>
                <a:cubicBezTo>
                  <a:pt x="454736" y="3106055"/>
                  <a:pt x="378479" y="3029798"/>
                  <a:pt x="378479" y="2935731"/>
                </a:cubicBezTo>
                <a:cubicBezTo>
                  <a:pt x="378479" y="2841664"/>
                  <a:pt x="454736" y="2765407"/>
                  <a:pt x="548803" y="2765407"/>
                </a:cubicBezTo>
                <a:cubicBezTo>
                  <a:pt x="631450" y="2765407"/>
                  <a:pt x="700349" y="2824273"/>
                  <a:pt x="712524" y="2903026"/>
                </a:cubicBezTo>
                <a:cubicBezTo>
                  <a:pt x="1146122" y="3125175"/>
                  <a:pt x="1666433" y="3117589"/>
                  <a:pt x="2100302" y="2876433"/>
                </a:cubicBezTo>
                <a:cubicBezTo>
                  <a:pt x="2577849" y="2611000"/>
                  <a:pt x="2873628" y="2105370"/>
                  <a:pt x="2870976" y="1558985"/>
                </a:cubicBezTo>
                <a:cubicBezTo>
                  <a:pt x="2868571" y="1063676"/>
                  <a:pt x="2621309" y="607288"/>
                  <a:pt x="2216854" y="337813"/>
                </a:cubicBezTo>
                <a:cubicBezTo>
                  <a:pt x="2212348" y="340450"/>
                  <a:pt x="2207603" y="340648"/>
                  <a:pt x="2202811" y="340648"/>
                </a:cubicBezTo>
                <a:cubicBezTo>
                  <a:pt x="2108744" y="340648"/>
                  <a:pt x="2032487" y="264391"/>
                  <a:pt x="2032487" y="170324"/>
                </a:cubicBezTo>
                <a:cubicBezTo>
                  <a:pt x="2032487" y="76257"/>
                  <a:pt x="2108744" y="0"/>
                  <a:pt x="220281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7F406EDE-FDDC-44FF-9BAF-8E910E79C9D3}"/>
              </a:ext>
            </a:extLst>
          </p:cNvPr>
          <p:cNvSpPr/>
          <p:nvPr/>
        </p:nvSpPr>
        <p:spPr>
          <a:xfrm>
            <a:off x="5571522" y="547363"/>
            <a:ext cx="6209047" cy="1182063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675B1A-6F17-4710-A194-372FE9EFF4E5}"/>
              </a:ext>
            </a:extLst>
          </p:cNvPr>
          <p:cNvGrpSpPr/>
          <p:nvPr/>
        </p:nvGrpSpPr>
        <p:grpSpPr>
          <a:xfrm>
            <a:off x="5971667" y="649078"/>
            <a:ext cx="1526872" cy="900096"/>
            <a:chOff x="4139952" y="1998365"/>
            <a:chExt cx="1309549" cy="77198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1CB995-2BD8-48B6-8159-BC6547FE5422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5BD89E-6906-4D74-A7A3-994AB7F56DD3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FAB5C8-C117-40EE-9BF4-587A7330FACE}"/>
              </a:ext>
            </a:extLst>
          </p:cNvPr>
          <p:cNvGrpSpPr/>
          <p:nvPr/>
        </p:nvGrpSpPr>
        <p:grpSpPr>
          <a:xfrm>
            <a:off x="8049897" y="637973"/>
            <a:ext cx="1526872" cy="900096"/>
            <a:chOff x="4139952" y="1998365"/>
            <a:chExt cx="1309549" cy="77198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3034869-3B5B-4EF3-BE85-30BB5657611B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E1212F-7B8D-4C7A-AC3E-6AC3D1D5156E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18EF8CF-A55D-45DB-9CF0-8C0FC73A91A9}"/>
              </a:ext>
            </a:extLst>
          </p:cNvPr>
          <p:cNvGrpSpPr/>
          <p:nvPr/>
        </p:nvGrpSpPr>
        <p:grpSpPr>
          <a:xfrm>
            <a:off x="10128125" y="637973"/>
            <a:ext cx="1526872" cy="900096"/>
            <a:chOff x="4139952" y="1998365"/>
            <a:chExt cx="1309549" cy="77198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0C90BEA-6891-4968-B0E6-0F5AA374D9C2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51D09E-B0BD-4843-8B64-5DF1A74A3366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4F3E7B9-D0E7-4510-8FE4-81C5BD3785A9}"/>
              </a:ext>
            </a:extLst>
          </p:cNvPr>
          <p:cNvCxnSpPr/>
          <p:nvPr/>
        </p:nvCxnSpPr>
        <p:spPr>
          <a:xfrm>
            <a:off x="7774218" y="795188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A3E5878-7331-4892-9480-057BF86C84A9}"/>
              </a:ext>
            </a:extLst>
          </p:cNvPr>
          <p:cNvCxnSpPr/>
          <p:nvPr/>
        </p:nvCxnSpPr>
        <p:spPr>
          <a:xfrm>
            <a:off x="9852448" y="805888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9">
            <a:extLst>
              <a:ext uri="{FF2B5EF4-FFF2-40B4-BE49-F238E27FC236}">
                <a16:creationId xmlns:a16="http://schemas.microsoft.com/office/drawing/2014/main" id="{F1C109CF-C9D0-4A24-85DE-737A363F8618}"/>
              </a:ext>
            </a:extLst>
          </p:cNvPr>
          <p:cNvSpPr/>
          <p:nvPr/>
        </p:nvSpPr>
        <p:spPr>
          <a:xfrm>
            <a:off x="5571522" y="2012790"/>
            <a:ext cx="6209047" cy="1182063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5964D8E-4CED-42BF-9D28-F8DC11880FFF}"/>
              </a:ext>
            </a:extLst>
          </p:cNvPr>
          <p:cNvGrpSpPr/>
          <p:nvPr/>
        </p:nvGrpSpPr>
        <p:grpSpPr>
          <a:xfrm>
            <a:off x="5971667" y="2114505"/>
            <a:ext cx="1526872" cy="900096"/>
            <a:chOff x="4139952" y="1998365"/>
            <a:chExt cx="1309549" cy="77198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7909E2-F989-4C55-B5E2-99B8720FED02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70E5ED-6431-4E0F-8C57-6873881782B1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010C362-EB94-4018-9858-55BDEA08E63D}"/>
              </a:ext>
            </a:extLst>
          </p:cNvPr>
          <p:cNvGrpSpPr/>
          <p:nvPr/>
        </p:nvGrpSpPr>
        <p:grpSpPr>
          <a:xfrm>
            <a:off x="8049897" y="2103400"/>
            <a:ext cx="1526872" cy="900096"/>
            <a:chOff x="4139952" y="1998365"/>
            <a:chExt cx="1309549" cy="77198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717596A-A415-4303-A5A4-81B2E6982A5F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672A1B-4E2C-4EBF-BFBD-ABDFE705E015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C2A6B7-0D40-4939-B3EF-E2FBA0640CE0}"/>
              </a:ext>
            </a:extLst>
          </p:cNvPr>
          <p:cNvGrpSpPr/>
          <p:nvPr/>
        </p:nvGrpSpPr>
        <p:grpSpPr>
          <a:xfrm>
            <a:off x="10128125" y="2103400"/>
            <a:ext cx="1526872" cy="900096"/>
            <a:chOff x="4139952" y="1998365"/>
            <a:chExt cx="1309549" cy="77198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9C5523-EFD1-4AB2-A2B5-BD4FDD3D2A75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53DF9B2-031F-4941-BD86-BAB67E7ECE6B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D27A6D1-547D-45C5-98C5-360F6203AF96}"/>
              </a:ext>
            </a:extLst>
          </p:cNvPr>
          <p:cNvCxnSpPr/>
          <p:nvPr/>
        </p:nvCxnSpPr>
        <p:spPr>
          <a:xfrm>
            <a:off x="7774218" y="2260615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4305C9-7236-47C2-8407-5472A81B2796}"/>
              </a:ext>
            </a:extLst>
          </p:cNvPr>
          <p:cNvCxnSpPr/>
          <p:nvPr/>
        </p:nvCxnSpPr>
        <p:spPr>
          <a:xfrm>
            <a:off x="9852448" y="2271315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8D4529F-300E-42FF-BE74-2A6F62C842ED}"/>
              </a:ext>
            </a:extLst>
          </p:cNvPr>
          <p:cNvSpPr txBox="1"/>
          <p:nvPr/>
        </p:nvSpPr>
        <p:spPr>
          <a:xfrm>
            <a:off x="6399090" y="3442678"/>
            <a:ext cx="411288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accent4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EF3310-EA70-4275-99CE-59C69245AC95}"/>
              </a:ext>
            </a:extLst>
          </p:cNvPr>
          <p:cNvSpPr txBox="1"/>
          <p:nvPr/>
        </p:nvSpPr>
        <p:spPr>
          <a:xfrm>
            <a:off x="7359345" y="4246057"/>
            <a:ext cx="483265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400" b="1" dirty="0">
                <a:solidFill>
                  <a:schemeClr val="accent5"/>
                </a:solidFill>
                <a:cs typeface="Arial" pitchFamily="34" charset="0"/>
              </a:rPr>
              <a:t>PRESENTATION</a:t>
            </a:r>
            <a:endParaRPr lang="ko-KR" altLang="en-US" sz="4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grpSp>
        <p:nvGrpSpPr>
          <p:cNvPr id="52" name="Group 82">
            <a:extLst>
              <a:ext uri="{FF2B5EF4-FFF2-40B4-BE49-F238E27FC236}">
                <a16:creationId xmlns:a16="http://schemas.microsoft.com/office/drawing/2014/main" id="{B77A150C-8731-4B9F-A8F8-8608221DD6F7}"/>
              </a:ext>
            </a:extLst>
          </p:cNvPr>
          <p:cNvGrpSpPr/>
          <p:nvPr/>
        </p:nvGrpSpPr>
        <p:grpSpPr>
          <a:xfrm>
            <a:off x="7896433" y="5169387"/>
            <a:ext cx="3990767" cy="1314750"/>
            <a:chOff x="581891" y="2857852"/>
            <a:chExt cx="6301148" cy="131475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9D20EDE-A20F-436D-9FB4-E4AE4DB192F6}"/>
                </a:ext>
              </a:extLst>
            </p:cNvPr>
            <p:cNvSpPr txBox="1"/>
            <p:nvPr/>
          </p:nvSpPr>
          <p:spPr>
            <a:xfrm>
              <a:off x="581891" y="3341605"/>
              <a:ext cx="63011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42E9FF9-3DE7-4909-A404-73806975B054}"/>
                </a:ext>
              </a:extLst>
            </p:cNvPr>
            <p:cNvSpPr txBox="1"/>
            <p:nvPr/>
          </p:nvSpPr>
          <p:spPr>
            <a:xfrm>
              <a:off x="581891" y="2857852"/>
              <a:ext cx="6301148" cy="5155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altLang="ko-KR" sz="3200" b="1" dirty="0">
                  <a:cs typeface="Arial" pitchFamily="34" charset="0"/>
                </a:rPr>
                <a:t>Power Presentation</a:t>
              </a:r>
              <a:endParaRPr lang="ko-KR" altLang="en-US" sz="32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F1B807FF-6DA4-429D-AD0B-DD5A0DBF371A}"/>
              </a:ext>
            </a:extLst>
          </p:cNvPr>
          <p:cNvSpPr/>
          <p:nvPr/>
        </p:nvSpPr>
        <p:spPr>
          <a:xfrm>
            <a:off x="4561858" y="2668556"/>
            <a:ext cx="3044834" cy="27374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B61F9F-F933-41C0-B6F9-D194AACD0F61}"/>
              </a:ext>
            </a:extLst>
          </p:cNvPr>
          <p:cNvSpPr txBox="1"/>
          <p:nvPr/>
        </p:nvSpPr>
        <p:spPr>
          <a:xfrm>
            <a:off x="5140848" y="2101047"/>
            <a:ext cx="1914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STRENGTHS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4BE57-2D33-4195-BF44-8DA12D79687A}"/>
              </a:ext>
            </a:extLst>
          </p:cNvPr>
          <p:cNvSpPr txBox="1"/>
          <p:nvPr/>
        </p:nvSpPr>
        <p:spPr>
          <a:xfrm>
            <a:off x="7709903" y="3889759"/>
            <a:ext cx="1914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OPPORTUNITIES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C1DD3-303F-4E94-8F25-2DA4AC386D03}"/>
              </a:ext>
            </a:extLst>
          </p:cNvPr>
          <p:cNvSpPr txBox="1"/>
          <p:nvPr/>
        </p:nvSpPr>
        <p:spPr>
          <a:xfrm>
            <a:off x="2813359" y="3889759"/>
            <a:ext cx="1914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WEAKNESS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63554-9C68-4D7F-AF82-C34FE9527A3D}"/>
              </a:ext>
            </a:extLst>
          </p:cNvPr>
          <p:cNvSpPr txBox="1"/>
          <p:nvPr/>
        </p:nvSpPr>
        <p:spPr>
          <a:xfrm>
            <a:off x="5140848" y="5561373"/>
            <a:ext cx="1914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THREATS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676C66-9626-43BD-8E57-5E89DB6A6E4D}"/>
              </a:ext>
            </a:extLst>
          </p:cNvPr>
          <p:cNvGrpSpPr/>
          <p:nvPr/>
        </p:nvGrpSpPr>
        <p:grpSpPr>
          <a:xfrm>
            <a:off x="3924704" y="2102882"/>
            <a:ext cx="1418150" cy="1419242"/>
            <a:chOff x="1574372" y="2420888"/>
            <a:chExt cx="1557468" cy="1549192"/>
          </a:xfrm>
          <a:solidFill>
            <a:schemeClr val="accent3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9569B0BD-348E-4575-95AC-D367AFAFFD78}"/>
                </a:ext>
              </a:extLst>
            </p:cNvPr>
            <p:cNvSpPr/>
            <p:nvPr/>
          </p:nvSpPr>
          <p:spPr>
            <a:xfrm>
              <a:off x="1574372" y="2420888"/>
              <a:ext cx="1386744" cy="1386744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6E49ED-D0E4-4682-BEC5-36D9750DE227}"/>
                </a:ext>
              </a:extLst>
            </p:cNvPr>
            <p:cNvSpPr/>
            <p:nvPr/>
          </p:nvSpPr>
          <p:spPr>
            <a:xfrm>
              <a:off x="2267744" y="2420888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F8103F-06FA-4F78-8835-232E8132E753}"/>
                </a:ext>
              </a:extLst>
            </p:cNvPr>
            <p:cNvSpPr/>
            <p:nvPr/>
          </p:nvSpPr>
          <p:spPr>
            <a:xfrm rot="5400000">
              <a:off x="1358324" y="3322032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ECD888-F736-437B-A38C-9BD65ACAAD8C}"/>
              </a:ext>
            </a:extLst>
          </p:cNvPr>
          <p:cNvGrpSpPr/>
          <p:nvPr/>
        </p:nvGrpSpPr>
        <p:grpSpPr>
          <a:xfrm flipH="1">
            <a:off x="6816080" y="2102882"/>
            <a:ext cx="1418150" cy="1419242"/>
            <a:chOff x="1480223" y="2420888"/>
            <a:chExt cx="1557468" cy="1549192"/>
          </a:xfrm>
          <a:solidFill>
            <a:schemeClr val="accent4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D3C60B9F-62CE-4795-9DEE-AA8BE729835A}"/>
                </a:ext>
              </a:extLst>
            </p:cNvPr>
            <p:cNvSpPr/>
            <p:nvPr/>
          </p:nvSpPr>
          <p:spPr>
            <a:xfrm>
              <a:off x="1480223" y="2420888"/>
              <a:ext cx="1386746" cy="1386745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7D691E-DFCB-4E06-9D5D-9C8D20809C8D}"/>
                </a:ext>
              </a:extLst>
            </p:cNvPr>
            <p:cNvSpPr/>
            <p:nvPr/>
          </p:nvSpPr>
          <p:spPr>
            <a:xfrm>
              <a:off x="2173595" y="2420888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BCDE7CC-D65E-434A-BA00-F7D037C4DBDC}"/>
                </a:ext>
              </a:extLst>
            </p:cNvPr>
            <p:cNvSpPr/>
            <p:nvPr/>
          </p:nvSpPr>
          <p:spPr>
            <a:xfrm rot="5400000">
              <a:off x="1264182" y="3322032"/>
              <a:ext cx="86409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F99D6D-9C52-4DD3-AC3C-73EBCE7BD0F9}"/>
              </a:ext>
            </a:extLst>
          </p:cNvPr>
          <p:cNvGrpSpPr/>
          <p:nvPr/>
        </p:nvGrpSpPr>
        <p:grpSpPr>
          <a:xfrm rot="16200000">
            <a:off x="3925250" y="4510232"/>
            <a:ext cx="1418150" cy="1419242"/>
            <a:chOff x="1574372" y="2420888"/>
            <a:chExt cx="1557468" cy="1549192"/>
          </a:xfr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12B06DE7-3CFF-4E57-93DE-0D78094F6EC2}"/>
                </a:ext>
              </a:extLst>
            </p:cNvPr>
            <p:cNvSpPr/>
            <p:nvPr/>
          </p:nvSpPr>
          <p:spPr>
            <a:xfrm>
              <a:off x="1574372" y="2420888"/>
              <a:ext cx="1386744" cy="1386744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66EA25-84A3-4649-80DB-AD671AB47703}"/>
                </a:ext>
              </a:extLst>
            </p:cNvPr>
            <p:cNvSpPr/>
            <p:nvPr/>
          </p:nvSpPr>
          <p:spPr>
            <a:xfrm>
              <a:off x="2267744" y="2420888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6111D2E-3435-4C53-92A8-913E0693BEF6}"/>
                </a:ext>
              </a:extLst>
            </p:cNvPr>
            <p:cNvSpPr/>
            <p:nvPr/>
          </p:nvSpPr>
          <p:spPr>
            <a:xfrm rot="5400000">
              <a:off x="1358324" y="3322032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DBEB6-EAA5-4747-B091-EE05452244DF}"/>
              </a:ext>
            </a:extLst>
          </p:cNvPr>
          <p:cNvGrpSpPr/>
          <p:nvPr/>
        </p:nvGrpSpPr>
        <p:grpSpPr>
          <a:xfrm rot="5400000" flipH="1">
            <a:off x="6818441" y="4515002"/>
            <a:ext cx="1418152" cy="1409719"/>
            <a:chOff x="1574370" y="2327313"/>
            <a:chExt cx="1557470" cy="1538797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33106CEC-4AB7-4F9E-816E-7AF89EBE509E}"/>
                </a:ext>
              </a:extLst>
            </p:cNvPr>
            <p:cNvSpPr/>
            <p:nvPr/>
          </p:nvSpPr>
          <p:spPr>
            <a:xfrm>
              <a:off x="1574372" y="2327313"/>
              <a:ext cx="1386745" cy="1386744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CFEA24-704D-4F48-8A6F-E32BED03C541}"/>
                </a:ext>
              </a:extLst>
            </p:cNvPr>
            <p:cNvSpPr/>
            <p:nvPr/>
          </p:nvSpPr>
          <p:spPr>
            <a:xfrm>
              <a:off x="2267744" y="2327314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77B7AC7-679F-4500-9C88-ED2AB4F0F15D}"/>
                </a:ext>
              </a:extLst>
            </p:cNvPr>
            <p:cNvSpPr/>
            <p:nvPr/>
          </p:nvSpPr>
          <p:spPr>
            <a:xfrm rot="5400000">
              <a:off x="1358321" y="3218061"/>
              <a:ext cx="864098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24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420ADEA4-7DD0-4151-9546-BA5924891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42112" y="2224006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14F89994-2651-4FC3-B743-886D578F1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910" y="3437745"/>
            <a:ext cx="618946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B5EE95A3-A2B6-492D-B7F2-0BAFCBED5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803954" y="4423490"/>
            <a:ext cx="618946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893482EE-AF19-452C-A887-A9A7E1D57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03655" y="5644961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66318AAA-12B0-4046-8C05-7849BC1E1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42112" y="5668667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0AEA772E-C9D3-48F4-8C9B-996AFFB5A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03655" y="2188054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B65093A1-2E43-4E8A-886F-72BF33E62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22" y="3452173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7116EE51-0312-40A6-AF6F-679F36A99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15065" y="4437918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36A6D3D-F534-45AE-A76E-40BE19D2EB02}"/>
              </a:ext>
            </a:extLst>
          </p:cNvPr>
          <p:cNvGrpSpPr/>
          <p:nvPr/>
        </p:nvGrpSpPr>
        <p:grpSpPr>
          <a:xfrm>
            <a:off x="5193508" y="3665964"/>
            <a:ext cx="1781534" cy="728994"/>
            <a:chOff x="3681233" y="2551862"/>
            <a:chExt cx="1781534" cy="7289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2F6DD8-D986-4D0B-A13C-9EEA819C554A}"/>
                </a:ext>
              </a:extLst>
            </p:cNvPr>
            <p:cNvSpPr txBox="1"/>
            <p:nvPr/>
          </p:nvSpPr>
          <p:spPr>
            <a:xfrm>
              <a:off x="3681233" y="2593194"/>
              <a:ext cx="1781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SWOT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A896D3D-33EF-4B1B-9520-375637D59B45}"/>
                </a:ext>
              </a:extLst>
            </p:cNvPr>
            <p:cNvSpPr/>
            <p:nvPr/>
          </p:nvSpPr>
          <p:spPr>
            <a:xfrm>
              <a:off x="3762000" y="2551862"/>
              <a:ext cx="1620000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B32DE04-EDA7-4A68-8CD6-F290C48879A0}"/>
                </a:ext>
              </a:extLst>
            </p:cNvPr>
            <p:cNvSpPr/>
            <p:nvPr/>
          </p:nvSpPr>
          <p:spPr>
            <a:xfrm>
              <a:off x="3762000" y="3208848"/>
              <a:ext cx="1620000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4A92E8F-7A07-4074-8F77-EAAFB747EEBB}"/>
              </a:ext>
            </a:extLst>
          </p:cNvPr>
          <p:cNvSpPr txBox="1"/>
          <p:nvPr/>
        </p:nvSpPr>
        <p:spPr>
          <a:xfrm>
            <a:off x="4890138" y="2759006"/>
            <a:ext cx="238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914A85-C67F-4213-954C-0E86DAD39903}"/>
              </a:ext>
            </a:extLst>
          </p:cNvPr>
          <p:cNvSpPr txBox="1"/>
          <p:nvPr/>
        </p:nvSpPr>
        <p:spPr>
          <a:xfrm>
            <a:off x="4890138" y="4470920"/>
            <a:ext cx="238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F7A8B6-D6DF-4E88-97BF-7170F87C9DEE}"/>
              </a:ext>
            </a:extLst>
          </p:cNvPr>
          <p:cNvGrpSpPr/>
          <p:nvPr/>
        </p:nvGrpSpPr>
        <p:grpSpPr>
          <a:xfrm>
            <a:off x="877429" y="5036022"/>
            <a:ext cx="2752932" cy="1107996"/>
            <a:chOff x="6210996" y="1433695"/>
            <a:chExt cx="1712589" cy="78825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B6EF09-9206-418D-9740-CB1E72D01CC8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63750BA-1827-4241-A243-48B7BFCFDA5F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6785AA-9AA5-487A-B6DD-8CF7FA55DFAB}"/>
              </a:ext>
            </a:extLst>
          </p:cNvPr>
          <p:cNvGrpSpPr/>
          <p:nvPr/>
        </p:nvGrpSpPr>
        <p:grpSpPr>
          <a:xfrm>
            <a:off x="877429" y="1939718"/>
            <a:ext cx="2752932" cy="1107996"/>
            <a:chOff x="6210996" y="1433695"/>
            <a:chExt cx="1712589" cy="78825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7E4B4B5-C596-4A15-A9EF-B9DF6298518A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8BC973-501D-4B8E-87C1-B0EB22AAF19B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F514AA-64D8-462F-A185-48AE445AC99B}"/>
              </a:ext>
            </a:extLst>
          </p:cNvPr>
          <p:cNvGrpSpPr/>
          <p:nvPr/>
        </p:nvGrpSpPr>
        <p:grpSpPr>
          <a:xfrm>
            <a:off x="8537249" y="5036022"/>
            <a:ext cx="2733956" cy="1107996"/>
            <a:chOff x="6210996" y="1433695"/>
            <a:chExt cx="1712589" cy="78825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2BBE48-EF04-451F-A034-9B985359F810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1F5B401-7EA8-47A3-BAD7-13CEAC3AF708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699F710-7EFB-4EAA-91C0-4AD35A25DE54}"/>
              </a:ext>
            </a:extLst>
          </p:cNvPr>
          <p:cNvGrpSpPr/>
          <p:nvPr/>
        </p:nvGrpSpPr>
        <p:grpSpPr>
          <a:xfrm>
            <a:off x="8537249" y="1939718"/>
            <a:ext cx="2733956" cy="1107996"/>
            <a:chOff x="6210996" y="1433695"/>
            <a:chExt cx="1712589" cy="78825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D5AEC20-8C66-48D5-969B-3E5AFF5369CD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9C59ADB-AF14-4F56-9A35-154E0FA88103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">
            <a:extLst>
              <a:ext uri="{FF2B5EF4-FFF2-40B4-BE49-F238E27FC236}">
                <a16:creationId xmlns:a16="http://schemas.microsoft.com/office/drawing/2014/main" id="{C9BF78A8-8CD1-434F-8640-4A3F13D46E77}"/>
              </a:ext>
            </a:extLst>
          </p:cNvPr>
          <p:cNvGrpSpPr/>
          <p:nvPr/>
        </p:nvGrpSpPr>
        <p:grpSpPr>
          <a:xfrm>
            <a:off x="86635" y="319449"/>
            <a:ext cx="5524821" cy="6538551"/>
            <a:chOff x="3889868" y="2615973"/>
            <a:chExt cx="3503018" cy="414577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DDEAF1E-5208-45DC-B836-F3570746042F}"/>
                </a:ext>
              </a:extLst>
            </p:cNvPr>
            <p:cNvSpPr/>
            <p:nvPr/>
          </p:nvSpPr>
          <p:spPr>
            <a:xfrm>
              <a:off x="4705765" y="3775935"/>
              <a:ext cx="2683933" cy="2984204"/>
            </a:xfrm>
            <a:custGeom>
              <a:avLst/>
              <a:gdLst>
                <a:gd name="connsiteX0" fmla="*/ 2065790 w 2683933"/>
                <a:gd name="connsiteY0" fmla="*/ 2983668 h 2984204"/>
                <a:gd name="connsiteX1" fmla="*/ 2040080 w 2683933"/>
                <a:gd name="connsiteY1" fmla="*/ 2984204 h 2984204"/>
                <a:gd name="connsiteX2" fmla="*/ 393554 w 2683933"/>
                <a:gd name="connsiteY2" fmla="*/ 2984204 h 2984204"/>
                <a:gd name="connsiteX3" fmla="*/ 369986 w 2683933"/>
                <a:gd name="connsiteY3" fmla="*/ 2983668 h 2984204"/>
                <a:gd name="connsiteX4" fmla="*/ 397839 w 2683933"/>
                <a:gd name="connsiteY4" fmla="*/ 2854582 h 2984204"/>
                <a:gd name="connsiteX5" fmla="*/ 512464 w 2683933"/>
                <a:gd name="connsiteY5" fmla="*/ 2421793 h 2984204"/>
                <a:gd name="connsiteX6" fmla="*/ 512999 w 2683933"/>
                <a:gd name="connsiteY6" fmla="*/ 2419650 h 2984204"/>
                <a:gd name="connsiteX7" fmla="*/ 488360 w 2683933"/>
                <a:gd name="connsiteY7" fmla="*/ 2305561 h 2984204"/>
                <a:gd name="connsiteX8" fmla="*/ 386591 w 2683933"/>
                <a:gd name="connsiteY8" fmla="*/ 2187723 h 2984204"/>
                <a:gd name="connsiteX9" fmla="*/ 387662 w 2683933"/>
                <a:gd name="connsiteY9" fmla="*/ 2163620 h 2984204"/>
                <a:gd name="connsiteX10" fmla="*/ 562813 w 2683933"/>
                <a:gd name="connsiteY10" fmla="*/ 1921515 h 2984204"/>
                <a:gd name="connsiteX11" fmla="*/ 592808 w 2683933"/>
                <a:gd name="connsiteY11" fmla="*/ 1843848 h 2984204"/>
                <a:gd name="connsiteX12" fmla="*/ 465328 w 2683933"/>
                <a:gd name="connsiteY12" fmla="*/ 1881343 h 2984204"/>
                <a:gd name="connsiteX13" fmla="*/ 290177 w 2683933"/>
                <a:gd name="connsiteY13" fmla="*/ 1893126 h 2984204"/>
                <a:gd name="connsiteX14" fmla="*/ 66820 w 2683933"/>
                <a:gd name="connsiteY14" fmla="*/ 1879736 h 2984204"/>
                <a:gd name="connsiteX15" fmla="*/ 12186 w 2683933"/>
                <a:gd name="connsiteY15" fmla="*/ 1873308 h 2984204"/>
                <a:gd name="connsiteX16" fmla="*/ 6294 w 2683933"/>
                <a:gd name="connsiteY16" fmla="*/ 1844920 h 2984204"/>
                <a:gd name="connsiteX17" fmla="*/ 13792 w 2683933"/>
                <a:gd name="connsiteY17" fmla="*/ 1844384 h 2984204"/>
                <a:gd name="connsiteX18" fmla="*/ 125203 w 2683933"/>
                <a:gd name="connsiteY18" fmla="*/ 1866880 h 2984204"/>
                <a:gd name="connsiteX19" fmla="*/ 195371 w 2683933"/>
                <a:gd name="connsiteY19" fmla="*/ 1834743 h 2984204"/>
                <a:gd name="connsiteX20" fmla="*/ 241971 w 2683933"/>
                <a:gd name="connsiteY20" fmla="*/ 1792428 h 2984204"/>
                <a:gd name="connsiteX21" fmla="*/ 503894 w 2683933"/>
                <a:gd name="connsiteY21" fmla="*/ 1768860 h 2984204"/>
                <a:gd name="connsiteX22" fmla="*/ 775458 w 2683933"/>
                <a:gd name="connsiteY22" fmla="*/ 1743150 h 2984204"/>
                <a:gd name="connsiteX23" fmla="*/ 852589 w 2683933"/>
                <a:gd name="connsiteY23" fmla="*/ 1738865 h 2984204"/>
                <a:gd name="connsiteX24" fmla="*/ 909365 w 2683933"/>
                <a:gd name="connsiteY24" fmla="*/ 1749042 h 2984204"/>
                <a:gd name="connsiteX25" fmla="*/ 903473 w 2683933"/>
                <a:gd name="connsiteY25" fmla="*/ 1769396 h 2984204"/>
                <a:gd name="connsiteX26" fmla="*/ 792062 w 2683933"/>
                <a:gd name="connsiteY26" fmla="*/ 2165762 h 2984204"/>
                <a:gd name="connsiteX27" fmla="*/ 1152006 w 2683933"/>
                <a:gd name="connsiteY27" fmla="*/ 2213969 h 2984204"/>
                <a:gd name="connsiteX28" fmla="*/ 1186821 w 2683933"/>
                <a:gd name="connsiteY28" fmla="*/ 2182367 h 2984204"/>
                <a:gd name="connsiteX29" fmla="*/ 1201284 w 2683933"/>
                <a:gd name="connsiteY29" fmla="*/ 2035068 h 2984204"/>
                <a:gd name="connsiteX30" fmla="*/ 1221637 w 2683933"/>
                <a:gd name="connsiteY30" fmla="*/ 1830458 h 2984204"/>
                <a:gd name="connsiteX31" fmla="*/ 1230743 w 2683933"/>
                <a:gd name="connsiteY31" fmla="*/ 1737794 h 2984204"/>
                <a:gd name="connsiteX32" fmla="*/ 1213603 w 2683933"/>
                <a:gd name="connsiteY32" fmla="*/ 1717975 h 2984204"/>
                <a:gd name="connsiteX33" fmla="*/ 1055592 w 2683933"/>
                <a:gd name="connsiteY33" fmla="*/ 1724403 h 2984204"/>
                <a:gd name="connsiteX34" fmla="*/ 1016491 w 2683933"/>
                <a:gd name="connsiteY34" fmla="*/ 1722796 h 2984204"/>
                <a:gd name="connsiteX35" fmla="*/ 1011135 w 2683933"/>
                <a:gd name="connsiteY35" fmla="*/ 1665484 h 2984204"/>
                <a:gd name="connsiteX36" fmla="*/ 991852 w 2683933"/>
                <a:gd name="connsiteY36" fmla="*/ 1631203 h 2984204"/>
                <a:gd name="connsiteX37" fmla="*/ 884726 w 2683933"/>
                <a:gd name="connsiteY37" fmla="*/ 1577641 h 2984204"/>
                <a:gd name="connsiteX38" fmla="*/ 863301 w 2683933"/>
                <a:gd name="connsiteY38" fmla="*/ 1544431 h 2984204"/>
                <a:gd name="connsiteX39" fmla="*/ 895975 w 2683933"/>
                <a:gd name="connsiteY39" fmla="*/ 1343570 h 2984204"/>
                <a:gd name="connsiteX40" fmla="*/ 860623 w 2683933"/>
                <a:gd name="connsiteY40" fmla="*/ 1304469 h 2984204"/>
                <a:gd name="connsiteX41" fmla="*/ 813488 w 2683933"/>
                <a:gd name="connsiteY41" fmla="*/ 1309826 h 2984204"/>
                <a:gd name="connsiteX42" fmla="*/ 791527 w 2683933"/>
                <a:gd name="connsiteY42" fmla="*/ 1317860 h 2984204"/>
                <a:gd name="connsiteX43" fmla="*/ 769566 w 2683933"/>
                <a:gd name="connsiteY43" fmla="*/ 1329108 h 2984204"/>
                <a:gd name="connsiteX44" fmla="*/ 646371 w 2683933"/>
                <a:gd name="connsiteY44" fmla="*/ 1328037 h 2984204"/>
                <a:gd name="connsiteX45" fmla="*/ 634587 w 2683933"/>
                <a:gd name="connsiteY45" fmla="*/ 1311968 h 2984204"/>
                <a:gd name="connsiteX46" fmla="*/ 659762 w 2683933"/>
                <a:gd name="connsiteY46" fmla="*/ 1158242 h 2984204"/>
                <a:gd name="connsiteX47" fmla="*/ 721895 w 2683933"/>
                <a:gd name="connsiteY47" fmla="*/ 955239 h 2984204"/>
                <a:gd name="connsiteX48" fmla="*/ 797954 w 2683933"/>
                <a:gd name="connsiteY48" fmla="*/ 752235 h 2984204"/>
                <a:gd name="connsiteX49" fmla="*/ 825271 w 2683933"/>
                <a:gd name="connsiteY49" fmla="*/ 649394 h 2984204"/>
                <a:gd name="connsiteX50" fmla="*/ 875085 w 2683933"/>
                <a:gd name="connsiteY50" fmla="*/ 450676 h 2984204"/>
                <a:gd name="connsiteX51" fmla="*/ 929184 w 2683933"/>
                <a:gd name="connsiteY51" fmla="*/ 303377 h 2984204"/>
                <a:gd name="connsiteX52" fmla="*/ 1118797 w 2683933"/>
                <a:gd name="connsiteY52" fmla="*/ 155544 h 2984204"/>
                <a:gd name="connsiteX53" fmla="*/ 1240920 w 2683933"/>
                <a:gd name="connsiteY53" fmla="*/ 138403 h 2984204"/>
                <a:gd name="connsiteX54" fmla="*/ 1234492 w 2683933"/>
                <a:gd name="connsiteY54" fmla="*/ 153937 h 2984204"/>
                <a:gd name="connsiteX55" fmla="*/ 1186286 w 2683933"/>
                <a:gd name="connsiteY55" fmla="*/ 310341 h 2984204"/>
                <a:gd name="connsiteX56" fmla="*/ 1196463 w 2683933"/>
                <a:gd name="connsiteY56" fmla="*/ 368724 h 2984204"/>
                <a:gd name="connsiteX57" fmla="*/ 1211996 w 2683933"/>
                <a:gd name="connsiteY57" fmla="*/ 374616 h 2984204"/>
                <a:gd name="connsiteX58" fmla="*/ 1246812 w 2683933"/>
                <a:gd name="connsiteY58" fmla="*/ 348370 h 2984204"/>
                <a:gd name="connsiteX59" fmla="*/ 1262881 w 2683933"/>
                <a:gd name="connsiteY59" fmla="*/ 345157 h 2984204"/>
                <a:gd name="connsiteX60" fmla="*/ 1263952 w 2683933"/>
                <a:gd name="connsiteY60" fmla="*/ 359619 h 2984204"/>
                <a:gd name="connsiteX61" fmla="*/ 1275200 w 2683933"/>
                <a:gd name="connsiteY61" fmla="*/ 436749 h 2984204"/>
                <a:gd name="connsiteX62" fmla="*/ 1289127 w 2683933"/>
                <a:gd name="connsiteY62" fmla="*/ 462995 h 2984204"/>
                <a:gd name="connsiteX63" fmla="*/ 1296090 w 2683933"/>
                <a:gd name="connsiteY63" fmla="*/ 575477 h 2984204"/>
                <a:gd name="connsiteX64" fmla="*/ 1281628 w 2683933"/>
                <a:gd name="connsiteY64" fmla="*/ 719562 h 2984204"/>
                <a:gd name="connsiteX65" fmla="*/ 1278414 w 2683933"/>
                <a:gd name="connsiteY65" fmla="*/ 818118 h 2984204"/>
                <a:gd name="connsiteX66" fmla="*/ 1263952 w 2683933"/>
                <a:gd name="connsiteY66" fmla="*/ 985770 h 2984204"/>
                <a:gd name="connsiteX67" fmla="*/ 1246276 w 2683933"/>
                <a:gd name="connsiteY67" fmla="*/ 1190380 h 2984204"/>
                <a:gd name="connsiteX68" fmla="*/ 1240920 w 2683933"/>
                <a:gd name="connsiteY68" fmla="*/ 1259477 h 2984204"/>
                <a:gd name="connsiteX69" fmla="*/ 1236635 w 2683933"/>
                <a:gd name="connsiteY69" fmla="*/ 1277688 h 2984204"/>
                <a:gd name="connsiteX70" fmla="*/ 1347510 w 2683933"/>
                <a:gd name="connsiteY70" fmla="*/ 995947 h 2984204"/>
                <a:gd name="connsiteX71" fmla="*/ 1401073 w 2683933"/>
                <a:gd name="connsiteY71" fmla="*/ 898998 h 2984204"/>
                <a:gd name="connsiteX72" fmla="*/ 1548907 w 2683933"/>
                <a:gd name="connsiteY72" fmla="*/ 653144 h 2984204"/>
                <a:gd name="connsiteX73" fmla="*/ 1608362 w 2683933"/>
                <a:gd name="connsiteY73" fmla="*/ 576549 h 2984204"/>
                <a:gd name="connsiteX74" fmla="*/ 1780835 w 2683933"/>
                <a:gd name="connsiteY74" fmla="*/ 404611 h 2984204"/>
                <a:gd name="connsiteX75" fmla="*/ 1850467 w 2683933"/>
                <a:gd name="connsiteY75" fmla="*/ 339800 h 2984204"/>
                <a:gd name="connsiteX76" fmla="*/ 1886354 w 2683933"/>
                <a:gd name="connsiteY76" fmla="*/ 343550 h 2984204"/>
                <a:gd name="connsiteX77" fmla="*/ 1929740 w 2683933"/>
                <a:gd name="connsiteY77" fmla="*/ 456567 h 2984204"/>
                <a:gd name="connsiteX78" fmla="*/ 1932954 w 2683933"/>
                <a:gd name="connsiteY78" fmla="*/ 493526 h 2984204"/>
                <a:gd name="connsiteX79" fmla="*/ 2105427 w 2683933"/>
                <a:gd name="connsiteY79" fmla="*/ 55916 h 2984204"/>
                <a:gd name="connsiteX80" fmla="*/ 2127923 w 2683933"/>
                <a:gd name="connsiteY80" fmla="*/ 1282 h 2984204"/>
                <a:gd name="connsiteX81" fmla="*/ 2133815 w 2683933"/>
                <a:gd name="connsiteY81" fmla="*/ 747 h 2984204"/>
                <a:gd name="connsiteX82" fmla="*/ 2221122 w 2683933"/>
                <a:gd name="connsiteY82" fmla="*/ 168399 h 2984204"/>
                <a:gd name="connsiteX83" fmla="*/ 2289683 w 2683933"/>
                <a:gd name="connsiteY83" fmla="*/ 218748 h 2984204"/>
                <a:gd name="connsiteX84" fmla="*/ 2562319 w 2683933"/>
                <a:gd name="connsiteY84" fmla="*/ 302842 h 2984204"/>
                <a:gd name="connsiteX85" fmla="*/ 2683371 w 2683933"/>
                <a:gd name="connsiteY85" fmla="*/ 498882 h 2984204"/>
                <a:gd name="connsiteX86" fmla="*/ 2653376 w 2683933"/>
                <a:gd name="connsiteY86" fmla="*/ 745272 h 2984204"/>
                <a:gd name="connsiteX87" fmla="*/ 2609454 w 2683933"/>
                <a:gd name="connsiteY87" fmla="*/ 935956 h 2984204"/>
                <a:gd name="connsiteX88" fmla="*/ 2504471 w 2683933"/>
                <a:gd name="connsiteY88" fmla="*/ 1251978 h 2984204"/>
                <a:gd name="connsiteX89" fmla="*/ 2298253 w 2683933"/>
                <a:gd name="connsiteY89" fmla="*/ 1599066 h 2984204"/>
                <a:gd name="connsiteX90" fmla="*/ 2098463 w 2683933"/>
                <a:gd name="connsiteY90" fmla="*/ 1863667 h 2984204"/>
                <a:gd name="connsiteX91" fmla="*/ 2088822 w 2683933"/>
                <a:gd name="connsiteY91" fmla="*/ 1892591 h 2984204"/>
                <a:gd name="connsiteX92" fmla="*/ 2110783 w 2683933"/>
                <a:gd name="connsiteY92" fmla="*/ 2220396 h 2984204"/>
                <a:gd name="connsiteX93" fmla="*/ 2128459 w 2683933"/>
                <a:gd name="connsiteY93" fmla="*/ 2514457 h 2984204"/>
                <a:gd name="connsiteX94" fmla="*/ 2138635 w 2683933"/>
                <a:gd name="connsiteY94" fmla="*/ 2658542 h 2984204"/>
                <a:gd name="connsiteX95" fmla="*/ 2112390 w 2683933"/>
                <a:gd name="connsiteY95" fmla="*/ 2683180 h 2984204"/>
                <a:gd name="connsiteX96" fmla="*/ 2087215 w 2683933"/>
                <a:gd name="connsiteY96" fmla="*/ 2678360 h 2984204"/>
                <a:gd name="connsiteX97" fmla="*/ 2063647 w 2683933"/>
                <a:gd name="connsiteY97" fmla="*/ 2697642 h 2984204"/>
                <a:gd name="connsiteX98" fmla="*/ 2065790 w 2683933"/>
                <a:gd name="connsiteY98" fmla="*/ 2983668 h 298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683933" h="2984204">
                  <a:moveTo>
                    <a:pt x="2065790" y="2983668"/>
                  </a:moveTo>
                  <a:cubicBezTo>
                    <a:pt x="2057220" y="2983668"/>
                    <a:pt x="2048650" y="2984204"/>
                    <a:pt x="2040080" y="2984204"/>
                  </a:cubicBezTo>
                  <a:cubicBezTo>
                    <a:pt x="1491059" y="2984204"/>
                    <a:pt x="942039" y="2984204"/>
                    <a:pt x="393554" y="2984204"/>
                  </a:cubicBezTo>
                  <a:cubicBezTo>
                    <a:pt x="385519" y="2984204"/>
                    <a:pt x="377485" y="2983668"/>
                    <a:pt x="369986" y="2983668"/>
                  </a:cubicBezTo>
                  <a:cubicBezTo>
                    <a:pt x="376949" y="2940283"/>
                    <a:pt x="387662" y="2897432"/>
                    <a:pt x="397839" y="2854582"/>
                  </a:cubicBezTo>
                  <a:cubicBezTo>
                    <a:pt x="431048" y="2708891"/>
                    <a:pt x="470149" y="2564806"/>
                    <a:pt x="512464" y="2421793"/>
                  </a:cubicBezTo>
                  <a:cubicBezTo>
                    <a:pt x="512464" y="2421257"/>
                    <a:pt x="512464" y="2420722"/>
                    <a:pt x="512999" y="2419650"/>
                  </a:cubicBezTo>
                  <a:cubicBezTo>
                    <a:pt x="538174" y="2374658"/>
                    <a:pt x="523176" y="2340377"/>
                    <a:pt x="488360" y="2305561"/>
                  </a:cubicBezTo>
                  <a:cubicBezTo>
                    <a:pt x="451402" y="2269139"/>
                    <a:pt x="420871" y="2226288"/>
                    <a:pt x="386591" y="2187723"/>
                  </a:cubicBezTo>
                  <a:cubicBezTo>
                    <a:pt x="377485" y="2177546"/>
                    <a:pt x="379092" y="2172725"/>
                    <a:pt x="387662" y="2163620"/>
                  </a:cubicBezTo>
                  <a:cubicBezTo>
                    <a:pt x="456758" y="2090238"/>
                    <a:pt x="518356" y="2012036"/>
                    <a:pt x="562813" y="1921515"/>
                  </a:cubicBezTo>
                  <a:cubicBezTo>
                    <a:pt x="574597" y="1897411"/>
                    <a:pt x="585845" y="1873308"/>
                    <a:pt x="592808" y="1843848"/>
                  </a:cubicBezTo>
                  <a:cubicBezTo>
                    <a:pt x="549422" y="1861524"/>
                    <a:pt x="508179" y="1874379"/>
                    <a:pt x="465328" y="1881343"/>
                  </a:cubicBezTo>
                  <a:cubicBezTo>
                    <a:pt x="407480" y="1890448"/>
                    <a:pt x="349097" y="1893662"/>
                    <a:pt x="290177" y="1893126"/>
                  </a:cubicBezTo>
                  <a:cubicBezTo>
                    <a:pt x="215725" y="1892591"/>
                    <a:pt x="141272" y="1887770"/>
                    <a:pt x="66820" y="1879736"/>
                  </a:cubicBezTo>
                  <a:cubicBezTo>
                    <a:pt x="48608" y="1877593"/>
                    <a:pt x="29861" y="1875986"/>
                    <a:pt x="12186" y="1873308"/>
                  </a:cubicBezTo>
                  <a:cubicBezTo>
                    <a:pt x="-6026" y="1870630"/>
                    <a:pt x="-134" y="1856168"/>
                    <a:pt x="6294" y="1844920"/>
                  </a:cubicBezTo>
                  <a:cubicBezTo>
                    <a:pt x="8972" y="1843313"/>
                    <a:pt x="11650" y="1843313"/>
                    <a:pt x="13792" y="1844384"/>
                  </a:cubicBezTo>
                  <a:cubicBezTo>
                    <a:pt x="49144" y="1862060"/>
                    <a:pt x="87174" y="1865809"/>
                    <a:pt x="125203" y="1866880"/>
                  </a:cubicBezTo>
                  <a:cubicBezTo>
                    <a:pt x="153056" y="1867416"/>
                    <a:pt x="181445" y="1866345"/>
                    <a:pt x="195371" y="1834743"/>
                  </a:cubicBezTo>
                  <a:cubicBezTo>
                    <a:pt x="202870" y="1797249"/>
                    <a:pt x="202334" y="1796713"/>
                    <a:pt x="241971" y="1792428"/>
                  </a:cubicBezTo>
                  <a:cubicBezTo>
                    <a:pt x="329278" y="1783322"/>
                    <a:pt x="416586" y="1777431"/>
                    <a:pt x="503894" y="1768860"/>
                  </a:cubicBezTo>
                  <a:cubicBezTo>
                    <a:pt x="594415" y="1760290"/>
                    <a:pt x="684937" y="1751720"/>
                    <a:pt x="775458" y="1743150"/>
                  </a:cubicBezTo>
                  <a:cubicBezTo>
                    <a:pt x="801168" y="1740472"/>
                    <a:pt x="826878" y="1742615"/>
                    <a:pt x="852589" y="1738865"/>
                  </a:cubicBezTo>
                  <a:cubicBezTo>
                    <a:pt x="860623" y="1737794"/>
                    <a:pt x="906152" y="1739401"/>
                    <a:pt x="909365" y="1749042"/>
                  </a:cubicBezTo>
                  <a:cubicBezTo>
                    <a:pt x="910436" y="1756541"/>
                    <a:pt x="907223" y="1763504"/>
                    <a:pt x="903473" y="1769396"/>
                  </a:cubicBezTo>
                  <a:cubicBezTo>
                    <a:pt x="875085" y="1817603"/>
                    <a:pt x="718145" y="2156121"/>
                    <a:pt x="792062" y="2165762"/>
                  </a:cubicBezTo>
                  <a:cubicBezTo>
                    <a:pt x="867051" y="2175403"/>
                    <a:pt x="1076482" y="2213433"/>
                    <a:pt x="1152006" y="2213969"/>
                  </a:cubicBezTo>
                  <a:cubicBezTo>
                    <a:pt x="1183072" y="2213969"/>
                    <a:pt x="1184143" y="2213969"/>
                    <a:pt x="1186821" y="2182367"/>
                  </a:cubicBezTo>
                  <a:cubicBezTo>
                    <a:pt x="1191107" y="2133089"/>
                    <a:pt x="1196463" y="2083810"/>
                    <a:pt x="1201284" y="2035068"/>
                  </a:cubicBezTo>
                  <a:cubicBezTo>
                    <a:pt x="1208247" y="1967043"/>
                    <a:pt x="1213603" y="1898483"/>
                    <a:pt x="1221637" y="1830458"/>
                  </a:cubicBezTo>
                  <a:cubicBezTo>
                    <a:pt x="1225387" y="1799927"/>
                    <a:pt x="1226458" y="1768860"/>
                    <a:pt x="1230743" y="1737794"/>
                  </a:cubicBezTo>
                  <a:cubicBezTo>
                    <a:pt x="1232350" y="1724939"/>
                    <a:pt x="1227529" y="1718511"/>
                    <a:pt x="1213603" y="1717975"/>
                  </a:cubicBezTo>
                  <a:cubicBezTo>
                    <a:pt x="1160576" y="1716904"/>
                    <a:pt x="1108084" y="1721725"/>
                    <a:pt x="1055592" y="1724403"/>
                  </a:cubicBezTo>
                  <a:cubicBezTo>
                    <a:pt x="1042201" y="1724939"/>
                    <a:pt x="1029346" y="1728153"/>
                    <a:pt x="1016491" y="1722796"/>
                  </a:cubicBezTo>
                  <a:cubicBezTo>
                    <a:pt x="1004707" y="1704585"/>
                    <a:pt x="1009528" y="1684766"/>
                    <a:pt x="1011135" y="1665484"/>
                  </a:cubicBezTo>
                  <a:cubicBezTo>
                    <a:pt x="1012742" y="1647808"/>
                    <a:pt x="1006314" y="1638702"/>
                    <a:pt x="991852" y="1631203"/>
                  </a:cubicBezTo>
                  <a:cubicBezTo>
                    <a:pt x="955965" y="1612992"/>
                    <a:pt x="920614" y="1595316"/>
                    <a:pt x="884726" y="1577641"/>
                  </a:cubicBezTo>
                  <a:cubicBezTo>
                    <a:pt x="870264" y="1570677"/>
                    <a:pt x="861694" y="1561036"/>
                    <a:pt x="863301" y="1544431"/>
                  </a:cubicBezTo>
                  <a:cubicBezTo>
                    <a:pt x="872407" y="1476942"/>
                    <a:pt x="884191" y="1410524"/>
                    <a:pt x="895975" y="1343570"/>
                  </a:cubicBezTo>
                  <a:cubicBezTo>
                    <a:pt x="904009" y="1298577"/>
                    <a:pt x="905616" y="1299113"/>
                    <a:pt x="860623" y="1304469"/>
                  </a:cubicBezTo>
                  <a:cubicBezTo>
                    <a:pt x="845090" y="1306612"/>
                    <a:pt x="829021" y="1308219"/>
                    <a:pt x="813488" y="1309826"/>
                  </a:cubicBezTo>
                  <a:cubicBezTo>
                    <a:pt x="805453" y="1310361"/>
                    <a:pt x="797954" y="1312504"/>
                    <a:pt x="791527" y="1317860"/>
                  </a:cubicBezTo>
                  <a:cubicBezTo>
                    <a:pt x="785635" y="1324288"/>
                    <a:pt x="778672" y="1329108"/>
                    <a:pt x="769566" y="1329108"/>
                  </a:cubicBezTo>
                  <a:cubicBezTo>
                    <a:pt x="728322" y="1329644"/>
                    <a:pt x="687615" y="1331787"/>
                    <a:pt x="646371" y="1328037"/>
                  </a:cubicBezTo>
                  <a:cubicBezTo>
                    <a:pt x="639408" y="1324823"/>
                    <a:pt x="632980" y="1321074"/>
                    <a:pt x="634587" y="1311968"/>
                  </a:cubicBezTo>
                  <a:cubicBezTo>
                    <a:pt x="642622" y="1260548"/>
                    <a:pt x="652263" y="1209663"/>
                    <a:pt x="659762" y="1158242"/>
                  </a:cubicBezTo>
                  <a:cubicBezTo>
                    <a:pt x="670474" y="1087004"/>
                    <a:pt x="696720" y="1021657"/>
                    <a:pt x="721895" y="955239"/>
                  </a:cubicBezTo>
                  <a:cubicBezTo>
                    <a:pt x="747605" y="887749"/>
                    <a:pt x="773851" y="820260"/>
                    <a:pt x="797954" y="752235"/>
                  </a:cubicBezTo>
                  <a:cubicBezTo>
                    <a:pt x="809738" y="719026"/>
                    <a:pt x="816701" y="683675"/>
                    <a:pt x="825271" y="649394"/>
                  </a:cubicBezTo>
                  <a:cubicBezTo>
                    <a:pt x="841876" y="583512"/>
                    <a:pt x="859552" y="517094"/>
                    <a:pt x="875085" y="450676"/>
                  </a:cubicBezTo>
                  <a:cubicBezTo>
                    <a:pt x="887404" y="399255"/>
                    <a:pt x="905616" y="350513"/>
                    <a:pt x="929184" y="303377"/>
                  </a:cubicBezTo>
                  <a:cubicBezTo>
                    <a:pt x="968820" y="222497"/>
                    <a:pt x="1035238" y="178576"/>
                    <a:pt x="1118797" y="155544"/>
                  </a:cubicBezTo>
                  <a:cubicBezTo>
                    <a:pt x="1158433" y="144831"/>
                    <a:pt x="1199141" y="136261"/>
                    <a:pt x="1240920" y="138403"/>
                  </a:cubicBezTo>
                  <a:cubicBezTo>
                    <a:pt x="1243063" y="145367"/>
                    <a:pt x="1238778" y="150187"/>
                    <a:pt x="1234492" y="153937"/>
                  </a:cubicBezTo>
                  <a:cubicBezTo>
                    <a:pt x="1186286" y="196251"/>
                    <a:pt x="1175038" y="249814"/>
                    <a:pt x="1186286" y="310341"/>
                  </a:cubicBezTo>
                  <a:cubicBezTo>
                    <a:pt x="1190035" y="329623"/>
                    <a:pt x="1193249" y="349441"/>
                    <a:pt x="1196463" y="368724"/>
                  </a:cubicBezTo>
                  <a:cubicBezTo>
                    <a:pt x="1198605" y="380508"/>
                    <a:pt x="1203426" y="381044"/>
                    <a:pt x="1211996" y="374616"/>
                  </a:cubicBezTo>
                  <a:cubicBezTo>
                    <a:pt x="1223244" y="365510"/>
                    <a:pt x="1235028" y="356940"/>
                    <a:pt x="1246812" y="348370"/>
                  </a:cubicBezTo>
                  <a:cubicBezTo>
                    <a:pt x="1251633" y="345157"/>
                    <a:pt x="1256989" y="340336"/>
                    <a:pt x="1262881" y="345157"/>
                  </a:cubicBezTo>
                  <a:cubicBezTo>
                    <a:pt x="1267702" y="348906"/>
                    <a:pt x="1265559" y="355333"/>
                    <a:pt x="1263952" y="359619"/>
                  </a:cubicBezTo>
                  <a:cubicBezTo>
                    <a:pt x="1252168" y="387471"/>
                    <a:pt x="1260203" y="412646"/>
                    <a:pt x="1275200" y="436749"/>
                  </a:cubicBezTo>
                  <a:cubicBezTo>
                    <a:pt x="1280557" y="445319"/>
                    <a:pt x="1283770" y="454425"/>
                    <a:pt x="1289127" y="462995"/>
                  </a:cubicBezTo>
                  <a:cubicBezTo>
                    <a:pt x="1312694" y="499418"/>
                    <a:pt x="1314837" y="535305"/>
                    <a:pt x="1296090" y="575477"/>
                  </a:cubicBezTo>
                  <a:cubicBezTo>
                    <a:pt x="1274665" y="621006"/>
                    <a:pt x="1275736" y="670819"/>
                    <a:pt x="1281628" y="719562"/>
                  </a:cubicBezTo>
                  <a:cubicBezTo>
                    <a:pt x="1285913" y="752771"/>
                    <a:pt x="1281092" y="785444"/>
                    <a:pt x="1278414" y="818118"/>
                  </a:cubicBezTo>
                  <a:cubicBezTo>
                    <a:pt x="1274129" y="873823"/>
                    <a:pt x="1269844" y="930064"/>
                    <a:pt x="1263952" y="985770"/>
                  </a:cubicBezTo>
                  <a:cubicBezTo>
                    <a:pt x="1256989" y="1053795"/>
                    <a:pt x="1254846" y="1122355"/>
                    <a:pt x="1246276" y="1190380"/>
                  </a:cubicBezTo>
                  <a:cubicBezTo>
                    <a:pt x="1243598" y="1213412"/>
                    <a:pt x="1244670" y="1236444"/>
                    <a:pt x="1240920" y="1259477"/>
                  </a:cubicBezTo>
                  <a:cubicBezTo>
                    <a:pt x="1239849" y="1265368"/>
                    <a:pt x="1240920" y="1271796"/>
                    <a:pt x="1236635" y="1277688"/>
                  </a:cubicBezTo>
                  <a:cubicBezTo>
                    <a:pt x="1272522" y="1182881"/>
                    <a:pt x="1308945" y="1089146"/>
                    <a:pt x="1347510" y="995947"/>
                  </a:cubicBezTo>
                  <a:cubicBezTo>
                    <a:pt x="1361437" y="961666"/>
                    <a:pt x="1382862" y="931135"/>
                    <a:pt x="1401073" y="898998"/>
                  </a:cubicBezTo>
                  <a:cubicBezTo>
                    <a:pt x="1449280" y="816511"/>
                    <a:pt x="1496951" y="732952"/>
                    <a:pt x="1548907" y="653144"/>
                  </a:cubicBezTo>
                  <a:cubicBezTo>
                    <a:pt x="1566583" y="625826"/>
                    <a:pt x="1586401" y="600652"/>
                    <a:pt x="1608362" y="576549"/>
                  </a:cubicBezTo>
                  <a:cubicBezTo>
                    <a:pt x="1662996" y="516558"/>
                    <a:pt x="1722987" y="461924"/>
                    <a:pt x="1780835" y="404611"/>
                  </a:cubicBezTo>
                  <a:cubicBezTo>
                    <a:pt x="1803331" y="382115"/>
                    <a:pt x="1827970" y="362297"/>
                    <a:pt x="1850467" y="339800"/>
                  </a:cubicBezTo>
                  <a:cubicBezTo>
                    <a:pt x="1864393" y="325874"/>
                    <a:pt x="1874034" y="327481"/>
                    <a:pt x="1886354" y="343550"/>
                  </a:cubicBezTo>
                  <a:cubicBezTo>
                    <a:pt x="1911528" y="377294"/>
                    <a:pt x="1925455" y="415324"/>
                    <a:pt x="1929740" y="456567"/>
                  </a:cubicBezTo>
                  <a:cubicBezTo>
                    <a:pt x="1930811" y="468887"/>
                    <a:pt x="1934560" y="481206"/>
                    <a:pt x="1932954" y="493526"/>
                  </a:cubicBezTo>
                  <a:cubicBezTo>
                    <a:pt x="1990266" y="347835"/>
                    <a:pt x="2047578" y="201608"/>
                    <a:pt x="2105427" y="55916"/>
                  </a:cubicBezTo>
                  <a:cubicBezTo>
                    <a:pt x="2112390" y="37705"/>
                    <a:pt x="2115068" y="17351"/>
                    <a:pt x="2127923" y="1282"/>
                  </a:cubicBezTo>
                  <a:cubicBezTo>
                    <a:pt x="2129530" y="-325"/>
                    <a:pt x="2131672" y="-325"/>
                    <a:pt x="2133815" y="747"/>
                  </a:cubicBezTo>
                  <a:cubicBezTo>
                    <a:pt x="2165953" y="54845"/>
                    <a:pt x="2194341" y="111086"/>
                    <a:pt x="2221122" y="168399"/>
                  </a:cubicBezTo>
                  <a:cubicBezTo>
                    <a:pt x="2236120" y="200001"/>
                    <a:pt x="2256474" y="212320"/>
                    <a:pt x="2289683" y="218748"/>
                  </a:cubicBezTo>
                  <a:cubicBezTo>
                    <a:pt x="2383418" y="236959"/>
                    <a:pt x="2476618" y="258384"/>
                    <a:pt x="2562319" y="302842"/>
                  </a:cubicBezTo>
                  <a:cubicBezTo>
                    <a:pt x="2642127" y="344085"/>
                    <a:pt x="2679086" y="411039"/>
                    <a:pt x="2683371" y="498882"/>
                  </a:cubicBezTo>
                  <a:cubicBezTo>
                    <a:pt x="2687120" y="582976"/>
                    <a:pt x="2671587" y="664392"/>
                    <a:pt x="2653376" y="745272"/>
                  </a:cubicBezTo>
                  <a:cubicBezTo>
                    <a:pt x="2638914" y="809012"/>
                    <a:pt x="2626058" y="872752"/>
                    <a:pt x="2609454" y="935956"/>
                  </a:cubicBezTo>
                  <a:cubicBezTo>
                    <a:pt x="2581601" y="1043618"/>
                    <a:pt x="2548392" y="1149137"/>
                    <a:pt x="2504471" y="1251978"/>
                  </a:cubicBezTo>
                  <a:cubicBezTo>
                    <a:pt x="2450908" y="1376779"/>
                    <a:pt x="2375920" y="1488726"/>
                    <a:pt x="2298253" y="1599066"/>
                  </a:cubicBezTo>
                  <a:cubicBezTo>
                    <a:pt x="2234513" y="1689587"/>
                    <a:pt x="2167559" y="1777431"/>
                    <a:pt x="2098463" y="1863667"/>
                  </a:cubicBezTo>
                  <a:cubicBezTo>
                    <a:pt x="2091500" y="1872237"/>
                    <a:pt x="2088286" y="1881343"/>
                    <a:pt x="2088822" y="1892591"/>
                  </a:cubicBezTo>
                  <a:cubicBezTo>
                    <a:pt x="2096321" y="2001859"/>
                    <a:pt x="2103819" y="2111128"/>
                    <a:pt x="2110783" y="2220396"/>
                  </a:cubicBezTo>
                  <a:cubicBezTo>
                    <a:pt x="2117210" y="2318417"/>
                    <a:pt x="2122566" y="2416437"/>
                    <a:pt x="2128459" y="2514457"/>
                  </a:cubicBezTo>
                  <a:cubicBezTo>
                    <a:pt x="2131672" y="2562664"/>
                    <a:pt x="2134886" y="2610335"/>
                    <a:pt x="2138635" y="2658542"/>
                  </a:cubicBezTo>
                  <a:cubicBezTo>
                    <a:pt x="2140778" y="2684787"/>
                    <a:pt x="2139707" y="2686930"/>
                    <a:pt x="2112390" y="2683180"/>
                  </a:cubicBezTo>
                  <a:cubicBezTo>
                    <a:pt x="2103819" y="2682109"/>
                    <a:pt x="2095785" y="2679431"/>
                    <a:pt x="2087215" y="2678360"/>
                  </a:cubicBezTo>
                  <a:cubicBezTo>
                    <a:pt x="2064183" y="2674610"/>
                    <a:pt x="2063112" y="2675146"/>
                    <a:pt x="2063647" y="2697642"/>
                  </a:cubicBezTo>
                  <a:cubicBezTo>
                    <a:pt x="2068468" y="2792449"/>
                    <a:pt x="2067932" y="2887791"/>
                    <a:pt x="2065790" y="2983668"/>
                  </a:cubicBezTo>
                  <a:close/>
                </a:path>
              </a:pathLst>
            </a:custGeom>
            <a:solidFill>
              <a:schemeClr val="accent6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A67CEAF-D994-40CE-B3EC-488538B19E6D}"/>
                </a:ext>
              </a:extLst>
            </p:cNvPr>
            <p:cNvSpPr/>
            <p:nvPr/>
          </p:nvSpPr>
          <p:spPr>
            <a:xfrm>
              <a:off x="3889795" y="3841747"/>
              <a:ext cx="1834425" cy="1750719"/>
            </a:xfrm>
            <a:custGeom>
              <a:avLst/>
              <a:gdLst>
                <a:gd name="connsiteX0" fmla="*/ 609 w 1834425"/>
                <a:gd name="connsiteY0" fmla="*/ 19564 h 1750719"/>
                <a:gd name="connsiteX1" fmla="*/ 15071 w 1834425"/>
                <a:gd name="connsiteY1" fmla="*/ 282 h 1750719"/>
                <a:gd name="connsiteX2" fmla="*/ 699605 w 1834425"/>
                <a:gd name="connsiteY2" fmla="*/ 238637 h 1750719"/>
                <a:gd name="connsiteX3" fmla="*/ 710318 w 1834425"/>
                <a:gd name="connsiteY3" fmla="*/ 252563 h 1750719"/>
                <a:gd name="connsiteX4" fmla="*/ 881184 w 1834425"/>
                <a:gd name="connsiteY4" fmla="*/ 1203306 h 1750719"/>
                <a:gd name="connsiteX5" fmla="*/ 1344504 w 1834425"/>
                <a:gd name="connsiteY5" fmla="*/ 1181345 h 1750719"/>
                <a:gd name="connsiteX6" fmla="*/ 1388425 w 1834425"/>
                <a:gd name="connsiteY6" fmla="*/ 1197950 h 1750719"/>
                <a:gd name="connsiteX7" fmla="*/ 1821214 w 1834425"/>
                <a:gd name="connsiteY7" fmla="*/ 1565927 h 1750719"/>
                <a:gd name="connsiteX8" fmla="*/ 1834069 w 1834425"/>
                <a:gd name="connsiteY8" fmla="*/ 1590566 h 1750719"/>
                <a:gd name="connsiteX9" fmla="*/ 1831927 w 1834425"/>
                <a:gd name="connsiteY9" fmla="*/ 1653771 h 1750719"/>
                <a:gd name="connsiteX10" fmla="*/ 913857 w 1834425"/>
                <a:gd name="connsiteY10" fmla="*/ 1750720 h 1750719"/>
                <a:gd name="connsiteX11" fmla="*/ 861901 w 1834425"/>
                <a:gd name="connsiteY11" fmla="*/ 1735186 h 1750719"/>
                <a:gd name="connsiteX12" fmla="*/ 268959 w 1834425"/>
                <a:gd name="connsiteY12" fmla="*/ 1358639 h 1750719"/>
                <a:gd name="connsiteX13" fmla="*/ 252355 w 1834425"/>
                <a:gd name="connsiteY13" fmla="*/ 1334535 h 1750719"/>
                <a:gd name="connsiteX14" fmla="*/ 609 w 1834425"/>
                <a:gd name="connsiteY14" fmla="*/ 19564 h 1750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4425" h="1750719">
                  <a:moveTo>
                    <a:pt x="609" y="19564"/>
                  </a:moveTo>
                  <a:cubicBezTo>
                    <a:pt x="-1534" y="8316"/>
                    <a:pt x="1680" y="3495"/>
                    <a:pt x="15071" y="282"/>
                  </a:cubicBezTo>
                  <a:cubicBezTo>
                    <a:pt x="54172" y="-9360"/>
                    <a:pt x="666396" y="231674"/>
                    <a:pt x="699605" y="238637"/>
                  </a:cubicBezTo>
                  <a:cubicBezTo>
                    <a:pt x="708175" y="240244"/>
                    <a:pt x="709247" y="245600"/>
                    <a:pt x="710318" y="252563"/>
                  </a:cubicBezTo>
                  <a:cubicBezTo>
                    <a:pt x="713532" y="269168"/>
                    <a:pt x="871007" y="1198485"/>
                    <a:pt x="881184" y="1203306"/>
                  </a:cubicBezTo>
                  <a:cubicBezTo>
                    <a:pt x="890825" y="1208127"/>
                    <a:pt x="1298439" y="1184023"/>
                    <a:pt x="1344504" y="1181345"/>
                  </a:cubicBezTo>
                  <a:cubicBezTo>
                    <a:pt x="1362179" y="1180274"/>
                    <a:pt x="1375570" y="1185095"/>
                    <a:pt x="1388425" y="1197950"/>
                  </a:cubicBezTo>
                  <a:cubicBezTo>
                    <a:pt x="1406637" y="1216697"/>
                    <a:pt x="1781577" y="1546645"/>
                    <a:pt x="1821214" y="1565927"/>
                  </a:cubicBezTo>
                  <a:cubicBezTo>
                    <a:pt x="1831927" y="1571284"/>
                    <a:pt x="1835676" y="1578247"/>
                    <a:pt x="1834069" y="1590566"/>
                  </a:cubicBezTo>
                  <a:cubicBezTo>
                    <a:pt x="1831391" y="1611456"/>
                    <a:pt x="1832462" y="1632345"/>
                    <a:pt x="1831927" y="1653771"/>
                  </a:cubicBezTo>
                  <a:cubicBezTo>
                    <a:pt x="1835140" y="1670911"/>
                    <a:pt x="933676" y="1750720"/>
                    <a:pt x="913857" y="1750720"/>
                  </a:cubicBezTo>
                  <a:cubicBezTo>
                    <a:pt x="894575" y="1750720"/>
                    <a:pt x="877434" y="1746970"/>
                    <a:pt x="861901" y="1735186"/>
                  </a:cubicBezTo>
                  <a:cubicBezTo>
                    <a:pt x="846368" y="1723938"/>
                    <a:pt x="303239" y="1382742"/>
                    <a:pt x="268959" y="1358639"/>
                  </a:cubicBezTo>
                  <a:cubicBezTo>
                    <a:pt x="259318" y="1351676"/>
                    <a:pt x="252890" y="1342570"/>
                    <a:pt x="252355" y="1334535"/>
                  </a:cubicBezTo>
                  <a:cubicBezTo>
                    <a:pt x="248605" y="1301326"/>
                    <a:pt x="3822" y="37776"/>
                    <a:pt x="609" y="195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365DF08-E52E-45BA-9E9E-000E2511AD49}"/>
                </a:ext>
              </a:extLst>
            </p:cNvPr>
            <p:cNvSpPr/>
            <p:nvPr/>
          </p:nvSpPr>
          <p:spPr>
            <a:xfrm>
              <a:off x="6139131" y="2859862"/>
              <a:ext cx="911234" cy="1411806"/>
            </a:xfrm>
            <a:custGeom>
              <a:avLst/>
              <a:gdLst>
                <a:gd name="connsiteX0" fmla="*/ 702056 w 911234"/>
                <a:gd name="connsiteY0" fmla="*/ 916284 h 1411806"/>
                <a:gd name="connsiteX1" fmla="*/ 700984 w 911234"/>
                <a:gd name="connsiteY1" fmla="*/ 916284 h 1411806"/>
                <a:gd name="connsiteX2" fmla="*/ 35732 w 911234"/>
                <a:gd name="connsiteY2" fmla="*/ 1402636 h 1411806"/>
                <a:gd name="connsiteX3" fmla="*/ 3594 w 911234"/>
                <a:gd name="connsiteY3" fmla="*/ 1389245 h 1411806"/>
                <a:gd name="connsiteX4" fmla="*/ 18592 w 911234"/>
                <a:gd name="connsiteY4" fmla="*/ 1299260 h 1411806"/>
                <a:gd name="connsiteX5" fmla="*/ 55015 w 911234"/>
                <a:gd name="connsiteY5" fmla="*/ 1181957 h 1411806"/>
                <a:gd name="connsiteX6" fmla="*/ 106435 w 911234"/>
                <a:gd name="connsiteY6" fmla="*/ 1054477 h 1411806"/>
                <a:gd name="connsiteX7" fmla="*/ 187851 w 911234"/>
                <a:gd name="connsiteY7" fmla="*/ 890574 h 1411806"/>
                <a:gd name="connsiteX8" fmla="*/ 223738 w 911234"/>
                <a:gd name="connsiteY8" fmla="*/ 785591 h 1411806"/>
                <a:gd name="connsiteX9" fmla="*/ 210883 w 911234"/>
                <a:gd name="connsiteY9" fmla="*/ 741669 h 1411806"/>
                <a:gd name="connsiteX10" fmla="*/ 187851 w 911234"/>
                <a:gd name="connsiteY10" fmla="*/ 576160 h 1411806"/>
                <a:gd name="connsiteX11" fmla="*/ 160534 w 911234"/>
                <a:gd name="connsiteY11" fmla="*/ 547771 h 1411806"/>
                <a:gd name="connsiteX12" fmla="*/ 101079 w 911234"/>
                <a:gd name="connsiteY12" fmla="*/ 493673 h 1411806"/>
                <a:gd name="connsiteX13" fmla="*/ 93580 w 911234"/>
                <a:gd name="connsiteY13" fmla="*/ 305131 h 1411806"/>
                <a:gd name="connsiteX14" fmla="*/ 120362 w 911234"/>
                <a:gd name="connsiteY14" fmla="*/ 250497 h 1411806"/>
                <a:gd name="connsiteX15" fmla="*/ 133752 w 911234"/>
                <a:gd name="connsiteY15" fmla="*/ 248354 h 1411806"/>
                <a:gd name="connsiteX16" fmla="*/ 147143 w 911234"/>
                <a:gd name="connsiteY16" fmla="*/ 264959 h 1411806"/>
                <a:gd name="connsiteX17" fmla="*/ 191065 w 911234"/>
                <a:gd name="connsiteY17" fmla="*/ 375298 h 1411806"/>
                <a:gd name="connsiteX18" fmla="*/ 211954 w 911234"/>
                <a:gd name="connsiteY18" fmla="*/ 289062 h 1411806"/>
                <a:gd name="connsiteX19" fmla="*/ 328722 w 911234"/>
                <a:gd name="connsiteY19" fmla="*/ 84987 h 1411806"/>
                <a:gd name="connsiteX20" fmla="*/ 395675 w 911234"/>
                <a:gd name="connsiteY20" fmla="*/ 9999 h 1411806"/>
                <a:gd name="connsiteX21" fmla="*/ 427278 w 911234"/>
                <a:gd name="connsiteY21" fmla="*/ 12141 h 1411806"/>
                <a:gd name="connsiteX22" fmla="*/ 517263 w 911234"/>
                <a:gd name="connsiteY22" fmla="*/ 125159 h 1411806"/>
                <a:gd name="connsiteX23" fmla="*/ 700984 w 911234"/>
                <a:gd name="connsiteY23" fmla="*/ 294954 h 1411806"/>
                <a:gd name="connsiteX24" fmla="*/ 855781 w 911234"/>
                <a:gd name="connsiteY24" fmla="*/ 360301 h 1411806"/>
                <a:gd name="connsiteX25" fmla="*/ 890061 w 911234"/>
                <a:gd name="connsiteY25" fmla="*/ 392439 h 1411806"/>
                <a:gd name="connsiteX26" fmla="*/ 910416 w 911234"/>
                <a:gd name="connsiteY26" fmla="*/ 477604 h 1411806"/>
                <a:gd name="connsiteX27" fmla="*/ 902917 w 911234"/>
                <a:gd name="connsiteY27" fmla="*/ 503850 h 1411806"/>
                <a:gd name="connsiteX28" fmla="*/ 851496 w 911234"/>
                <a:gd name="connsiteY28" fmla="*/ 688106 h 1411806"/>
                <a:gd name="connsiteX29" fmla="*/ 758297 w 911234"/>
                <a:gd name="connsiteY29" fmla="*/ 850938 h 1411806"/>
                <a:gd name="connsiteX30" fmla="*/ 713839 w 911234"/>
                <a:gd name="connsiteY30" fmla="*/ 898073 h 1411806"/>
                <a:gd name="connsiteX31" fmla="*/ 702056 w 911234"/>
                <a:gd name="connsiteY31" fmla="*/ 916284 h 141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234" h="1411806">
                  <a:moveTo>
                    <a:pt x="702056" y="916284"/>
                  </a:moveTo>
                  <a:lnTo>
                    <a:pt x="700984" y="916284"/>
                  </a:lnTo>
                  <a:cubicBezTo>
                    <a:pt x="700984" y="916284"/>
                    <a:pt x="83939" y="1368892"/>
                    <a:pt x="35732" y="1402636"/>
                  </a:cubicBezTo>
                  <a:cubicBezTo>
                    <a:pt x="14307" y="1417634"/>
                    <a:pt x="7344" y="1414956"/>
                    <a:pt x="3594" y="1389245"/>
                  </a:cubicBezTo>
                  <a:cubicBezTo>
                    <a:pt x="-1226" y="1358179"/>
                    <a:pt x="-4976" y="1326577"/>
                    <a:pt x="18592" y="1299260"/>
                  </a:cubicBezTo>
                  <a:cubicBezTo>
                    <a:pt x="46981" y="1266051"/>
                    <a:pt x="52872" y="1223736"/>
                    <a:pt x="55015" y="1181957"/>
                  </a:cubicBezTo>
                  <a:cubicBezTo>
                    <a:pt x="57157" y="1132679"/>
                    <a:pt x="74298" y="1090900"/>
                    <a:pt x="106435" y="1054477"/>
                  </a:cubicBezTo>
                  <a:cubicBezTo>
                    <a:pt x="141251" y="1014840"/>
                    <a:pt x="181959" y="898609"/>
                    <a:pt x="187851" y="890574"/>
                  </a:cubicBezTo>
                  <a:cubicBezTo>
                    <a:pt x="204456" y="857365"/>
                    <a:pt x="215704" y="821478"/>
                    <a:pt x="223738" y="785591"/>
                  </a:cubicBezTo>
                  <a:cubicBezTo>
                    <a:pt x="226416" y="772736"/>
                    <a:pt x="216239" y="756131"/>
                    <a:pt x="210883" y="741669"/>
                  </a:cubicBezTo>
                  <a:cubicBezTo>
                    <a:pt x="192136" y="688106"/>
                    <a:pt x="188387" y="632401"/>
                    <a:pt x="187851" y="576160"/>
                  </a:cubicBezTo>
                  <a:cubicBezTo>
                    <a:pt x="187851" y="547771"/>
                    <a:pt x="187851" y="547771"/>
                    <a:pt x="160534" y="547771"/>
                  </a:cubicBezTo>
                  <a:cubicBezTo>
                    <a:pt x="130003" y="547771"/>
                    <a:pt x="107507" y="526882"/>
                    <a:pt x="101079" y="493673"/>
                  </a:cubicBezTo>
                  <a:cubicBezTo>
                    <a:pt x="88224" y="431004"/>
                    <a:pt x="87688" y="367800"/>
                    <a:pt x="93580" y="305131"/>
                  </a:cubicBezTo>
                  <a:cubicBezTo>
                    <a:pt x="95723" y="285313"/>
                    <a:pt x="95723" y="260674"/>
                    <a:pt x="120362" y="250497"/>
                  </a:cubicBezTo>
                  <a:cubicBezTo>
                    <a:pt x="124647" y="248890"/>
                    <a:pt x="129467" y="249425"/>
                    <a:pt x="133752" y="248354"/>
                  </a:cubicBezTo>
                  <a:cubicBezTo>
                    <a:pt x="141251" y="251568"/>
                    <a:pt x="144465" y="258531"/>
                    <a:pt x="147143" y="264959"/>
                  </a:cubicBezTo>
                  <a:cubicBezTo>
                    <a:pt x="161605" y="302988"/>
                    <a:pt x="178210" y="339947"/>
                    <a:pt x="191065" y="375298"/>
                  </a:cubicBezTo>
                  <a:cubicBezTo>
                    <a:pt x="189458" y="346374"/>
                    <a:pt x="200170" y="316915"/>
                    <a:pt x="211954" y="289062"/>
                  </a:cubicBezTo>
                  <a:cubicBezTo>
                    <a:pt x="242485" y="216216"/>
                    <a:pt x="282658" y="148727"/>
                    <a:pt x="328722" y="84987"/>
                  </a:cubicBezTo>
                  <a:cubicBezTo>
                    <a:pt x="348540" y="57670"/>
                    <a:pt x="371036" y="33031"/>
                    <a:pt x="395675" y="9999"/>
                  </a:cubicBezTo>
                  <a:cubicBezTo>
                    <a:pt x="410673" y="-3927"/>
                    <a:pt x="414422" y="-3392"/>
                    <a:pt x="427278" y="12141"/>
                  </a:cubicBezTo>
                  <a:cubicBezTo>
                    <a:pt x="458344" y="49100"/>
                    <a:pt x="486197" y="88736"/>
                    <a:pt x="517263" y="125159"/>
                  </a:cubicBezTo>
                  <a:cubicBezTo>
                    <a:pt x="571362" y="188899"/>
                    <a:pt x="626532" y="252104"/>
                    <a:pt x="700984" y="294954"/>
                  </a:cubicBezTo>
                  <a:cubicBezTo>
                    <a:pt x="749727" y="322807"/>
                    <a:pt x="802218" y="343161"/>
                    <a:pt x="855781" y="360301"/>
                  </a:cubicBezTo>
                  <a:cubicBezTo>
                    <a:pt x="872922" y="365657"/>
                    <a:pt x="883634" y="375834"/>
                    <a:pt x="890061" y="392439"/>
                  </a:cubicBezTo>
                  <a:cubicBezTo>
                    <a:pt x="901310" y="419756"/>
                    <a:pt x="914701" y="446537"/>
                    <a:pt x="910416" y="477604"/>
                  </a:cubicBezTo>
                  <a:cubicBezTo>
                    <a:pt x="909344" y="486709"/>
                    <a:pt x="909344" y="496351"/>
                    <a:pt x="902917" y="503850"/>
                  </a:cubicBezTo>
                  <a:cubicBezTo>
                    <a:pt x="894882" y="567589"/>
                    <a:pt x="876135" y="628651"/>
                    <a:pt x="851496" y="688106"/>
                  </a:cubicBezTo>
                  <a:cubicBezTo>
                    <a:pt x="827393" y="745954"/>
                    <a:pt x="798469" y="801660"/>
                    <a:pt x="758297" y="850938"/>
                  </a:cubicBezTo>
                  <a:cubicBezTo>
                    <a:pt x="744370" y="867542"/>
                    <a:pt x="729373" y="882540"/>
                    <a:pt x="713839" y="898073"/>
                  </a:cubicBezTo>
                  <a:cubicBezTo>
                    <a:pt x="709019" y="902358"/>
                    <a:pt x="702591" y="907179"/>
                    <a:pt x="702056" y="916284"/>
                  </a:cubicBezTo>
                  <a:close/>
                </a:path>
              </a:pathLst>
            </a:custGeom>
            <a:solidFill>
              <a:srgbClr val="FDC384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9C5E49A-B9AE-4542-87CA-8CF3ADCC3953}"/>
                </a:ext>
              </a:extLst>
            </p:cNvPr>
            <p:cNvSpPr/>
            <p:nvPr/>
          </p:nvSpPr>
          <p:spPr>
            <a:xfrm>
              <a:off x="5884529" y="3749901"/>
              <a:ext cx="956122" cy="1310685"/>
            </a:xfrm>
            <a:custGeom>
              <a:avLst/>
              <a:gdLst>
                <a:gd name="connsiteX0" fmla="*/ 442990 w 956122"/>
                <a:gd name="connsiteY0" fmla="*/ 0 h 1310685"/>
                <a:gd name="connsiteX1" fmla="*/ 416744 w 956122"/>
                <a:gd name="connsiteY1" fmla="*/ 77666 h 1310685"/>
                <a:gd name="connsiteX2" fmla="*/ 349790 w 956122"/>
                <a:gd name="connsiteY2" fmla="*/ 188542 h 1310685"/>
                <a:gd name="connsiteX3" fmla="*/ 316581 w 956122"/>
                <a:gd name="connsiteY3" fmla="*/ 277456 h 1310685"/>
                <a:gd name="connsiteX4" fmla="*/ 302119 w 956122"/>
                <a:gd name="connsiteY4" fmla="*/ 366371 h 1310685"/>
                <a:gd name="connsiteX5" fmla="*/ 274266 w 956122"/>
                <a:gd name="connsiteY5" fmla="*/ 417791 h 1310685"/>
                <a:gd name="connsiteX6" fmla="*/ 267303 w 956122"/>
                <a:gd name="connsiteY6" fmla="*/ 512598 h 1310685"/>
                <a:gd name="connsiteX7" fmla="*/ 281765 w 956122"/>
                <a:gd name="connsiteY7" fmla="*/ 513133 h 1310685"/>
                <a:gd name="connsiteX8" fmla="*/ 372286 w 956122"/>
                <a:gd name="connsiteY8" fmla="*/ 447251 h 1310685"/>
                <a:gd name="connsiteX9" fmla="*/ 588681 w 956122"/>
                <a:gd name="connsiteY9" fmla="*/ 289776 h 1310685"/>
                <a:gd name="connsiteX10" fmla="*/ 783650 w 956122"/>
                <a:gd name="connsiteY10" fmla="*/ 146763 h 1310685"/>
                <a:gd name="connsiteX11" fmla="*/ 945946 w 956122"/>
                <a:gd name="connsiteY11" fmla="*/ 25710 h 1310685"/>
                <a:gd name="connsiteX12" fmla="*/ 956123 w 956122"/>
                <a:gd name="connsiteY12" fmla="*/ 25710 h 1310685"/>
                <a:gd name="connsiteX13" fmla="*/ 907380 w 956122"/>
                <a:gd name="connsiteY13" fmla="*/ 149976 h 1310685"/>
                <a:gd name="connsiteX14" fmla="*/ 761689 w 956122"/>
                <a:gd name="connsiteY14" fmla="*/ 521168 h 1310685"/>
                <a:gd name="connsiteX15" fmla="*/ 753655 w 956122"/>
                <a:gd name="connsiteY15" fmla="*/ 539379 h 1310685"/>
                <a:gd name="connsiteX16" fmla="*/ 737586 w 956122"/>
                <a:gd name="connsiteY16" fmla="*/ 433325 h 1310685"/>
                <a:gd name="connsiteX17" fmla="*/ 702234 w 956122"/>
                <a:gd name="connsiteY17" fmla="*/ 367442 h 1310685"/>
                <a:gd name="connsiteX18" fmla="*/ 680809 w 956122"/>
                <a:gd name="connsiteY18" fmla="*/ 365835 h 1310685"/>
                <a:gd name="connsiteX19" fmla="*/ 455309 w 956122"/>
                <a:gd name="connsiteY19" fmla="*/ 585443 h 1310685"/>
                <a:gd name="connsiteX20" fmla="*/ 275873 w 956122"/>
                <a:gd name="connsiteY20" fmla="*/ 847366 h 1310685"/>
                <a:gd name="connsiteX21" fmla="*/ 188566 w 956122"/>
                <a:gd name="connsiteY21" fmla="*/ 998414 h 1310685"/>
                <a:gd name="connsiteX22" fmla="*/ 113577 w 956122"/>
                <a:gd name="connsiteY22" fmla="*/ 1178921 h 1310685"/>
                <a:gd name="connsiteX23" fmla="*/ 57336 w 956122"/>
                <a:gd name="connsiteY23" fmla="*/ 1310686 h 1310685"/>
                <a:gd name="connsiteX24" fmla="*/ 64835 w 956122"/>
                <a:gd name="connsiteY24" fmla="*/ 1212666 h 1310685"/>
                <a:gd name="connsiteX25" fmla="*/ 97508 w 956122"/>
                <a:gd name="connsiteY25" fmla="*/ 839867 h 1310685"/>
                <a:gd name="connsiteX26" fmla="*/ 98044 w 956122"/>
                <a:gd name="connsiteY26" fmla="*/ 709709 h 1310685"/>
                <a:gd name="connsiteX27" fmla="*/ 116255 w 956122"/>
                <a:gd name="connsiteY27" fmla="*/ 596156 h 1310685"/>
                <a:gd name="connsiteX28" fmla="*/ 109828 w 956122"/>
                <a:gd name="connsiteY28" fmla="*/ 495458 h 1310685"/>
                <a:gd name="connsiteX29" fmla="*/ 93759 w 956122"/>
                <a:gd name="connsiteY29" fmla="*/ 465998 h 1310685"/>
                <a:gd name="connsiteX30" fmla="*/ 85189 w 956122"/>
                <a:gd name="connsiteY30" fmla="*/ 370120 h 1310685"/>
                <a:gd name="connsiteX31" fmla="*/ 19842 w 956122"/>
                <a:gd name="connsiteY31" fmla="*/ 418327 h 1310685"/>
                <a:gd name="connsiteX32" fmla="*/ 24 w 956122"/>
                <a:gd name="connsiteY32" fmla="*/ 281206 h 1310685"/>
                <a:gd name="connsiteX33" fmla="*/ 63764 w 956122"/>
                <a:gd name="connsiteY33" fmla="*/ 164974 h 1310685"/>
                <a:gd name="connsiteX34" fmla="*/ 192850 w 956122"/>
                <a:gd name="connsiteY34" fmla="*/ 107126 h 1310685"/>
                <a:gd name="connsiteX35" fmla="*/ 442990 w 956122"/>
                <a:gd name="connsiteY35" fmla="*/ 0 h 131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56122" h="1310685">
                  <a:moveTo>
                    <a:pt x="442990" y="0"/>
                  </a:moveTo>
                  <a:cubicBezTo>
                    <a:pt x="440847" y="28388"/>
                    <a:pt x="425849" y="51956"/>
                    <a:pt x="416744" y="77666"/>
                  </a:cubicBezTo>
                  <a:cubicBezTo>
                    <a:pt x="401746" y="118374"/>
                    <a:pt x="378714" y="155333"/>
                    <a:pt x="349790" y="188542"/>
                  </a:cubicBezTo>
                  <a:cubicBezTo>
                    <a:pt x="327294" y="214252"/>
                    <a:pt x="320330" y="244783"/>
                    <a:pt x="316581" y="277456"/>
                  </a:cubicBezTo>
                  <a:cubicBezTo>
                    <a:pt x="313367" y="307452"/>
                    <a:pt x="311225" y="337447"/>
                    <a:pt x="302119" y="366371"/>
                  </a:cubicBezTo>
                  <a:cubicBezTo>
                    <a:pt x="296227" y="385653"/>
                    <a:pt x="285515" y="402258"/>
                    <a:pt x="274266" y="417791"/>
                  </a:cubicBezTo>
                  <a:cubicBezTo>
                    <a:pt x="251234" y="448322"/>
                    <a:pt x="260876" y="480460"/>
                    <a:pt x="267303" y="512598"/>
                  </a:cubicBezTo>
                  <a:cubicBezTo>
                    <a:pt x="269981" y="524917"/>
                    <a:pt x="278016" y="515811"/>
                    <a:pt x="281765" y="513133"/>
                  </a:cubicBezTo>
                  <a:cubicBezTo>
                    <a:pt x="312296" y="491708"/>
                    <a:pt x="342291" y="469212"/>
                    <a:pt x="372286" y="447251"/>
                  </a:cubicBezTo>
                  <a:cubicBezTo>
                    <a:pt x="444596" y="394759"/>
                    <a:pt x="516906" y="342267"/>
                    <a:pt x="588681" y="289776"/>
                  </a:cubicBezTo>
                  <a:cubicBezTo>
                    <a:pt x="653492" y="242105"/>
                    <a:pt x="718839" y="194969"/>
                    <a:pt x="783650" y="146763"/>
                  </a:cubicBezTo>
                  <a:cubicBezTo>
                    <a:pt x="837749" y="106055"/>
                    <a:pt x="894526" y="69632"/>
                    <a:pt x="945946" y="25710"/>
                  </a:cubicBezTo>
                  <a:cubicBezTo>
                    <a:pt x="949159" y="23032"/>
                    <a:pt x="952373" y="17676"/>
                    <a:pt x="956123" y="25710"/>
                  </a:cubicBezTo>
                  <a:cubicBezTo>
                    <a:pt x="940054" y="66954"/>
                    <a:pt x="923449" y="108733"/>
                    <a:pt x="907380" y="149976"/>
                  </a:cubicBezTo>
                  <a:cubicBezTo>
                    <a:pt x="858638" y="273707"/>
                    <a:pt x="810432" y="397437"/>
                    <a:pt x="761689" y="521168"/>
                  </a:cubicBezTo>
                  <a:cubicBezTo>
                    <a:pt x="760082" y="525988"/>
                    <a:pt x="757940" y="530274"/>
                    <a:pt x="753655" y="539379"/>
                  </a:cubicBezTo>
                  <a:cubicBezTo>
                    <a:pt x="750441" y="500278"/>
                    <a:pt x="748834" y="465998"/>
                    <a:pt x="737586" y="433325"/>
                  </a:cubicBezTo>
                  <a:cubicBezTo>
                    <a:pt x="729016" y="409221"/>
                    <a:pt x="717232" y="387796"/>
                    <a:pt x="702234" y="367442"/>
                  </a:cubicBezTo>
                  <a:cubicBezTo>
                    <a:pt x="694736" y="357265"/>
                    <a:pt x="689915" y="357265"/>
                    <a:pt x="680809" y="365835"/>
                  </a:cubicBezTo>
                  <a:cubicBezTo>
                    <a:pt x="604750" y="438145"/>
                    <a:pt x="529762" y="511526"/>
                    <a:pt x="455309" y="585443"/>
                  </a:cubicBezTo>
                  <a:cubicBezTo>
                    <a:pt x="378714" y="662038"/>
                    <a:pt x="331579" y="757380"/>
                    <a:pt x="275873" y="847366"/>
                  </a:cubicBezTo>
                  <a:cubicBezTo>
                    <a:pt x="245342" y="896644"/>
                    <a:pt x="216418" y="947529"/>
                    <a:pt x="188566" y="998414"/>
                  </a:cubicBezTo>
                  <a:cubicBezTo>
                    <a:pt x="157499" y="1055726"/>
                    <a:pt x="138752" y="1118395"/>
                    <a:pt x="113577" y="1178921"/>
                  </a:cubicBezTo>
                  <a:cubicBezTo>
                    <a:pt x="95366" y="1222843"/>
                    <a:pt x="78226" y="1267300"/>
                    <a:pt x="57336" y="1310686"/>
                  </a:cubicBezTo>
                  <a:cubicBezTo>
                    <a:pt x="60014" y="1278013"/>
                    <a:pt x="61621" y="1245339"/>
                    <a:pt x="64835" y="1212666"/>
                  </a:cubicBezTo>
                  <a:cubicBezTo>
                    <a:pt x="75548" y="1088400"/>
                    <a:pt x="86796" y="964134"/>
                    <a:pt x="97508" y="839867"/>
                  </a:cubicBezTo>
                  <a:cubicBezTo>
                    <a:pt x="101258" y="796481"/>
                    <a:pt x="102865" y="753095"/>
                    <a:pt x="98044" y="709709"/>
                  </a:cubicBezTo>
                  <a:cubicBezTo>
                    <a:pt x="93223" y="670073"/>
                    <a:pt x="99651" y="632043"/>
                    <a:pt x="116255" y="596156"/>
                  </a:cubicBezTo>
                  <a:cubicBezTo>
                    <a:pt x="132860" y="560804"/>
                    <a:pt x="132324" y="528131"/>
                    <a:pt x="109828" y="495458"/>
                  </a:cubicBezTo>
                  <a:cubicBezTo>
                    <a:pt x="103400" y="486352"/>
                    <a:pt x="99651" y="475639"/>
                    <a:pt x="93759" y="465998"/>
                  </a:cubicBezTo>
                  <a:cubicBezTo>
                    <a:pt x="75548" y="436003"/>
                    <a:pt x="68584" y="405472"/>
                    <a:pt x="85189" y="370120"/>
                  </a:cubicBezTo>
                  <a:cubicBezTo>
                    <a:pt x="64299" y="385653"/>
                    <a:pt x="42874" y="401187"/>
                    <a:pt x="19842" y="418327"/>
                  </a:cubicBezTo>
                  <a:cubicBezTo>
                    <a:pt x="8058" y="372263"/>
                    <a:pt x="-512" y="327270"/>
                    <a:pt x="24" y="281206"/>
                  </a:cubicBezTo>
                  <a:cubicBezTo>
                    <a:pt x="559" y="231392"/>
                    <a:pt x="30019" y="197112"/>
                    <a:pt x="63764" y="164974"/>
                  </a:cubicBezTo>
                  <a:cubicBezTo>
                    <a:pt x="105007" y="141406"/>
                    <a:pt x="149464" y="125873"/>
                    <a:pt x="192850" y="107126"/>
                  </a:cubicBezTo>
                  <a:cubicBezTo>
                    <a:pt x="275337" y="70168"/>
                    <a:pt x="359431" y="35352"/>
                    <a:pt x="442990" y="0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C449CB-B097-463E-8A4A-A8440060DE4D}"/>
                </a:ext>
              </a:extLst>
            </p:cNvPr>
            <p:cNvSpPr/>
            <p:nvPr/>
          </p:nvSpPr>
          <p:spPr>
            <a:xfrm>
              <a:off x="6273955" y="2616331"/>
              <a:ext cx="862733" cy="858255"/>
            </a:xfrm>
            <a:custGeom>
              <a:avLst/>
              <a:gdLst>
                <a:gd name="connsiteX0" fmla="*/ 768628 w 862733"/>
                <a:gd name="connsiteY0" fmla="*/ 746309 h 858255"/>
                <a:gd name="connsiteX1" fmla="*/ 752560 w 862733"/>
                <a:gd name="connsiteY1" fmla="*/ 639183 h 858255"/>
                <a:gd name="connsiteX2" fmla="*/ 713459 w 862733"/>
                <a:gd name="connsiteY2" fmla="*/ 604903 h 858255"/>
                <a:gd name="connsiteX3" fmla="*/ 538308 w 862733"/>
                <a:gd name="connsiteY3" fmla="*/ 525094 h 858255"/>
                <a:gd name="connsiteX4" fmla="*/ 380297 w 862733"/>
                <a:gd name="connsiteY4" fmla="*/ 371368 h 858255"/>
                <a:gd name="connsiteX5" fmla="*/ 290847 w 862733"/>
                <a:gd name="connsiteY5" fmla="*/ 258350 h 858255"/>
                <a:gd name="connsiteX6" fmla="*/ 264601 w 862733"/>
                <a:gd name="connsiteY6" fmla="*/ 256208 h 858255"/>
                <a:gd name="connsiteX7" fmla="*/ 86236 w 862733"/>
                <a:gd name="connsiteY7" fmla="*/ 525094 h 858255"/>
                <a:gd name="connsiteX8" fmla="*/ 58384 w 862733"/>
                <a:gd name="connsiteY8" fmla="*/ 632220 h 858255"/>
                <a:gd name="connsiteX9" fmla="*/ 0 w 862733"/>
                <a:gd name="connsiteY9" fmla="*/ 491349 h 858255"/>
                <a:gd name="connsiteX10" fmla="*/ 5892 w 862733"/>
                <a:gd name="connsiteY10" fmla="*/ 481708 h 858255"/>
                <a:gd name="connsiteX11" fmla="*/ 15533 w 862733"/>
                <a:gd name="connsiteY11" fmla="*/ 387973 h 858255"/>
                <a:gd name="connsiteX12" fmla="*/ 64276 w 862733"/>
                <a:gd name="connsiteY12" fmla="*/ 243888 h 858255"/>
                <a:gd name="connsiteX13" fmla="*/ 136050 w 862733"/>
                <a:gd name="connsiteY13" fmla="*/ 145868 h 858255"/>
                <a:gd name="connsiteX14" fmla="*/ 298881 w 862733"/>
                <a:gd name="connsiteY14" fmla="*/ 44634 h 858255"/>
                <a:gd name="connsiteX15" fmla="*/ 361550 w 862733"/>
                <a:gd name="connsiteY15" fmla="*/ 19459 h 858255"/>
                <a:gd name="connsiteX16" fmla="*/ 492244 w 862733"/>
                <a:gd name="connsiteY16" fmla="*/ 4462 h 858255"/>
                <a:gd name="connsiteX17" fmla="*/ 675429 w 862733"/>
                <a:gd name="connsiteY17" fmla="*/ 91770 h 858255"/>
                <a:gd name="connsiteX18" fmla="*/ 817371 w 862733"/>
                <a:gd name="connsiteY18" fmla="*/ 261028 h 858255"/>
                <a:gd name="connsiteX19" fmla="*/ 848437 w 862733"/>
                <a:gd name="connsiteY19" fmla="*/ 356371 h 858255"/>
                <a:gd name="connsiteX20" fmla="*/ 861293 w 862733"/>
                <a:gd name="connsiteY20" fmla="*/ 514917 h 858255"/>
                <a:gd name="connsiteX21" fmla="*/ 845759 w 862733"/>
                <a:gd name="connsiteY21" fmla="*/ 669714 h 858255"/>
                <a:gd name="connsiteX22" fmla="*/ 822191 w 862733"/>
                <a:gd name="connsiteY22" fmla="*/ 754879 h 858255"/>
                <a:gd name="connsiteX23" fmla="*/ 765950 w 862733"/>
                <a:gd name="connsiteY23" fmla="*/ 842722 h 858255"/>
                <a:gd name="connsiteX24" fmla="*/ 744525 w 862733"/>
                <a:gd name="connsiteY24" fmla="*/ 858256 h 858255"/>
                <a:gd name="connsiteX25" fmla="*/ 768628 w 862733"/>
                <a:gd name="connsiteY25" fmla="*/ 746309 h 85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62733" h="858255">
                  <a:moveTo>
                    <a:pt x="768628" y="746309"/>
                  </a:moveTo>
                  <a:cubicBezTo>
                    <a:pt x="777199" y="703994"/>
                    <a:pt x="771842" y="676677"/>
                    <a:pt x="752560" y="639183"/>
                  </a:cubicBezTo>
                  <a:cubicBezTo>
                    <a:pt x="747203" y="629006"/>
                    <a:pt x="724171" y="608652"/>
                    <a:pt x="713459" y="604903"/>
                  </a:cubicBezTo>
                  <a:cubicBezTo>
                    <a:pt x="648112" y="584549"/>
                    <a:pt x="596156" y="563659"/>
                    <a:pt x="538308" y="525094"/>
                  </a:cubicBezTo>
                  <a:cubicBezTo>
                    <a:pt x="476175" y="483315"/>
                    <a:pt x="427433" y="427609"/>
                    <a:pt x="380297" y="371368"/>
                  </a:cubicBezTo>
                  <a:cubicBezTo>
                    <a:pt x="349230" y="334410"/>
                    <a:pt x="319771" y="296380"/>
                    <a:pt x="290847" y="258350"/>
                  </a:cubicBezTo>
                  <a:cubicBezTo>
                    <a:pt x="281206" y="245495"/>
                    <a:pt x="275849" y="244960"/>
                    <a:pt x="264601" y="256208"/>
                  </a:cubicBezTo>
                  <a:cubicBezTo>
                    <a:pt x="186935" y="333339"/>
                    <a:pt x="131229" y="425467"/>
                    <a:pt x="86236" y="525094"/>
                  </a:cubicBezTo>
                  <a:cubicBezTo>
                    <a:pt x="71239" y="558839"/>
                    <a:pt x="59455" y="593655"/>
                    <a:pt x="58384" y="632220"/>
                  </a:cubicBezTo>
                  <a:cubicBezTo>
                    <a:pt x="39101" y="585085"/>
                    <a:pt x="19283" y="537949"/>
                    <a:pt x="0" y="491349"/>
                  </a:cubicBezTo>
                  <a:cubicBezTo>
                    <a:pt x="3749" y="489207"/>
                    <a:pt x="6427" y="486529"/>
                    <a:pt x="5892" y="481708"/>
                  </a:cubicBezTo>
                  <a:cubicBezTo>
                    <a:pt x="2678" y="449570"/>
                    <a:pt x="10177" y="418504"/>
                    <a:pt x="15533" y="387973"/>
                  </a:cubicBezTo>
                  <a:cubicBezTo>
                    <a:pt x="24103" y="337624"/>
                    <a:pt x="39637" y="289417"/>
                    <a:pt x="64276" y="243888"/>
                  </a:cubicBezTo>
                  <a:cubicBezTo>
                    <a:pt x="83558" y="207466"/>
                    <a:pt x="107126" y="173721"/>
                    <a:pt x="136050" y="145868"/>
                  </a:cubicBezTo>
                  <a:cubicBezTo>
                    <a:pt x="182114" y="100875"/>
                    <a:pt x="228714" y="53740"/>
                    <a:pt x="298881" y="44634"/>
                  </a:cubicBezTo>
                  <a:cubicBezTo>
                    <a:pt x="320306" y="41956"/>
                    <a:pt x="340661" y="28030"/>
                    <a:pt x="361550" y="19459"/>
                  </a:cubicBezTo>
                  <a:cubicBezTo>
                    <a:pt x="403865" y="1248"/>
                    <a:pt x="445644" y="-5179"/>
                    <a:pt x="492244" y="4462"/>
                  </a:cubicBezTo>
                  <a:cubicBezTo>
                    <a:pt x="561340" y="18388"/>
                    <a:pt x="619723" y="51597"/>
                    <a:pt x="675429" y="91770"/>
                  </a:cubicBezTo>
                  <a:cubicBezTo>
                    <a:pt x="737026" y="136227"/>
                    <a:pt x="785233" y="191932"/>
                    <a:pt x="817371" y="261028"/>
                  </a:cubicBezTo>
                  <a:cubicBezTo>
                    <a:pt x="831297" y="291559"/>
                    <a:pt x="842010" y="323162"/>
                    <a:pt x="848437" y="356371"/>
                  </a:cubicBezTo>
                  <a:cubicBezTo>
                    <a:pt x="858079" y="408862"/>
                    <a:pt x="866113" y="461890"/>
                    <a:pt x="861293" y="514917"/>
                  </a:cubicBezTo>
                  <a:cubicBezTo>
                    <a:pt x="856472" y="566337"/>
                    <a:pt x="857007" y="618829"/>
                    <a:pt x="845759" y="669714"/>
                  </a:cubicBezTo>
                  <a:cubicBezTo>
                    <a:pt x="839332" y="698102"/>
                    <a:pt x="833440" y="728098"/>
                    <a:pt x="822191" y="754879"/>
                  </a:cubicBezTo>
                  <a:cubicBezTo>
                    <a:pt x="808265" y="788088"/>
                    <a:pt x="794874" y="809513"/>
                    <a:pt x="765950" y="842722"/>
                  </a:cubicBezTo>
                  <a:cubicBezTo>
                    <a:pt x="763808" y="845936"/>
                    <a:pt x="747739" y="858256"/>
                    <a:pt x="744525" y="858256"/>
                  </a:cubicBezTo>
                  <a:cubicBezTo>
                    <a:pt x="752560" y="823975"/>
                    <a:pt x="764343" y="778447"/>
                    <a:pt x="768628" y="746309"/>
                  </a:cubicBezTo>
                  <a:close/>
                </a:path>
              </a:pathLst>
            </a:custGeom>
            <a:solidFill>
              <a:srgbClr val="8D4E2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C66848-5697-43F9-ABB0-F910B39C36BB}"/>
                </a:ext>
              </a:extLst>
            </p:cNvPr>
            <p:cNvSpPr/>
            <p:nvPr/>
          </p:nvSpPr>
          <p:spPr>
            <a:xfrm>
              <a:off x="4250808" y="5103753"/>
              <a:ext cx="452680" cy="446835"/>
            </a:xfrm>
            <a:custGeom>
              <a:avLst/>
              <a:gdLst>
                <a:gd name="connsiteX0" fmla="*/ 68098 w 452680"/>
                <a:gd name="connsiteY0" fmla="*/ 153945 h 446835"/>
                <a:gd name="connsiteX1" fmla="*/ 148443 w 452680"/>
                <a:gd name="connsiteY1" fmla="*/ 9860 h 446835"/>
                <a:gd name="connsiteX2" fmla="*/ 167190 w 452680"/>
                <a:gd name="connsiteY2" fmla="*/ 5575 h 446835"/>
                <a:gd name="connsiteX3" fmla="*/ 168261 w 452680"/>
                <a:gd name="connsiteY3" fmla="*/ 7182 h 446835"/>
                <a:gd name="connsiteX4" fmla="*/ 208969 w 452680"/>
                <a:gd name="connsiteY4" fmla="*/ 68780 h 446835"/>
                <a:gd name="connsiteX5" fmla="*/ 214325 w 452680"/>
                <a:gd name="connsiteY5" fmla="*/ 76814 h 446835"/>
                <a:gd name="connsiteX6" fmla="*/ 233608 w 452680"/>
                <a:gd name="connsiteY6" fmla="*/ 127163 h 446835"/>
                <a:gd name="connsiteX7" fmla="*/ 220217 w 452680"/>
                <a:gd name="connsiteY7" fmla="*/ 200545 h 446835"/>
                <a:gd name="connsiteX8" fmla="*/ 230394 w 452680"/>
                <a:gd name="connsiteY8" fmla="*/ 221434 h 446835"/>
                <a:gd name="connsiteX9" fmla="*/ 261996 w 452680"/>
                <a:gd name="connsiteY9" fmla="*/ 264285 h 446835"/>
                <a:gd name="connsiteX10" fmla="*/ 263603 w 452680"/>
                <a:gd name="connsiteY10" fmla="*/ 289995 h 446835"/>
                <a:gd name="connsiteX11" fmla="*/ 297348 w 452680"/>
                <a:gd name="connsiteY11" fmla="*/ 340880 h 446835"/>
                <a:gd name="connsiteX12" fmla="*/ 440361 w 452680"/>
                <a:gd name="connsiteY12" fmla="*/ 429258 h 446835"/>
                <a:gd name="connsiteX13" fmla="*/ 452680 w 452680"/>
                <a:gd name="connsiteY13" fmla="*/ 438900 h 446835"/>
                <a:gd name="connsiteX14" fmla="*/ 182188 w 452680"/>
                <a:gd name="connsiteY14" fmla="*/ 434615 h 446835"/>
                <a:gd name="connsiteX15" fmla="*/ 144158 w 452680"/>
                <a:gd name="connsiteY15" fmla="*/ 405691 h 446835"/>
                <a:gd name="connsiteX16" fmla="*/ 20963 w 452680"/>
                <a:gd name="connsiteY16" fmla="*/ 277675 h 446835"/>
                <a:gd name="connsiteX17" fmla="*/ 13464 w 452680"/>
                <a:gd name="connsiteY17" fmla="*/ 233218 h 446835"/>
                <a:gd name="connsiteX18" fmla="*/ 68098 w 452680"/>
                <a:gd name="connsiteY18" fmla="*/ 153945 h 44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2680" h="446835">
                  <a:moveTo>
                    <a:pt x="68098" y="153945"/>
                  </a:moveTo>
                  <a:cubicBezTo>
                    <a:pt x="99701" y="108416"/>
                    <a:pt x="133981" y="64495"/>
                    <a:pt x="148443" y="9860"/>
                  </a:cubicBezTo>
                  <a:cubicBezTo>
                    <a:pt x="151657" y="-2459"/>
                    <a:pt x="158620" y="-2459"/>
                    <a:pt x="167190" y="5575"/>
                  </a:cubicBezTo>
                  <a:cubicBezTo>
                    <a:pt x="167726" y="6111"/>
                    <a:pt x="168261" y="6647"/>
                    <a:pt x="168261" y="7182"/>
                  </a:cubicBezTo>
                  <a:cubicBezTo>
                    <a:pt x="172546" y="33964"/>
                    <a:pt x="199863" y="45212"/>
                    <a:pt x="208969" y="68780"/>
                  </a:cubicBezTo>
                  <a:cubicBezTo>
                    <a:pt x="210040" y="71993"/>
                    <a:pt x="211647" y="75743"/>
                    <a:pt x="214325" y="76814"/>
                  </a:cubicBezTo>
                  <a:cubicBezTo>
                    <a:pt x="238964" y="86456"/>
                    <a:pt x="236822" y="107881"/>
                    <a:pt x="233608" y="127163"/>
                  </a:cubicBezTo>
                  <a:cubicBezTo>
                    <a:pt x="229323" y="151802"/>
                    <a:pt x="228787" y="176977"/>
                    <a:pt x="220217" y="200545"/>
                  </a:cubicBezTo>
                  <a:cubicBezTo>
                    <a:pt x="217003" y="209650"/>
                    <a:pt x="217539" y="217685"/>
                    <a:pt x="230394" y="221434"/>
                  </a:cubicBezTo>
                  <a:cubicBezTo>
                    <a:pt x="251819" y="226790"/>
                    <a:pt x="259854" y="243931"/>
                    <a:pt x="261996" y="264285"/>
                  </a:cubicBezTo>
                  <a:cubicBezTo>
                    <a:pt x="263068" y="272855"/>
                    <a:pt x="265210" y="281425"/>
                    <a:pt x="263603" y="289995"/>
                  </a:cubicBezTo>
                  <a:cubicBezTo>
                    <a:pt x="259318" y="317847"/>
                    <a:pt x="277530" y="329096"/>
                    <a:pt x="297348" y="340880"/>
                  </a:cubicBezTo>
                  <a:cubicBezTo>
                    <a:pt x="345555" y="369804"/>
                    <a:pt x="392690" y="399799"/>
                    <a:pt x="440361" y="429258"/>
                  </a:cubicBezTo>
                  <a:cubicBezTo>
                    <a:pt x="444646" y="431937"/>
                    <a:pt x="450002" y="433544"/>
                    <a:pt x="452680" y="438900"/>
                  </a:cubicBezTo>
                  <a:cubicBezTo>
                    <a:pt x="441432" y="456576"/>
                    <a:pt x="197721" y="439971"/>
                    <a:pt x="182188" y="434615"/>
                  </a:cubicBezTo>
                  <a:cubicBezTo>
                    <a:pt x="166654" y="429258"/>
                    <a:pt x="152192" y="421224"/>
                    <a:pt x="144158" y="405691"/>
                  </a:cubicBezTo>
                  <a:cubicBezTo>
                    <a:pt x="115769" y="350521"/>
                    <a:pt x="71312" y="311420"/>
                    <a:pt x="20963" y="277675"/>
                  </a:cubicBezTo>
                  <a:cubicBezTo>
                    <a:pt x="-2605" y="261606"/>
                    <a:pt x="-7961" y="260535"/>
                    <a:pt x="13464" y="233218"/>
                  </a:cubicBezTo>
                  <a:cubicBezTo>
                    <a:pt x="32211" y="208043"/>
                    <a:pt x="49351" y="180191"/>
                    <a:pt x="68098" y="153945"/>
                  </a:cubicBezTo>
                  <a:close/>
                </a:path>
              </a:pathLst>
            </a:custGeom>
            <a:solidFill>
              <a:srgbClr val="FDC383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3228073-857F-4AA4-B9A5-C9E218D95A6E}"/>
                </a:ext>
              </a:extLst>
            </p:cNvPr>
            <p:cNvSpPr/>
            <p:nvPr/>
          </p:nvSpPr>
          <p:spPr>
            <a:xfrm>
              <a:off x="4661710" y="5542653"/>
              <a:ext cx="244401" cy="105465"/>
            </a:xfrm>
            <a:custGeom>
              <a:avLst/>
              <a:gdLst>
                <a:gd name="connsiteX0" fmla="*/ 0 w 244401"/>
                <a:gd name="connsiteY0" fmla="*/ 8034 h 105465"/>
                <a:gd name="connsiteX1" fmla="*/ 41243 w 244401"/>
                <a:gd name="connsiteY1" fmla="*/ 0 h 105465"/>
                <a:gd name="connsiteX2" fmla="*/ 82487 w 244401"/>
                <a:gd name="connsiteY2" fmla="*/ 28924 h 105465"/>
                <a:gd name="connsiteX3" fmla="*/ 148905 w 244401"/>
                <a:gd name="connsiteY3" fmla="*/ 50349 h 105465"/>
                <a:gd name="connsiteX4" fmla="*/ 244247 w 244401"/>
                <a:gd name="connsiteY4" fmla="*/ 41779 h 105465"/>
                <a:gd name="connsiteX5" fmla="*/ 244247 w 244401"/>
                <a:gd name="connsiteY5" fmla="*/ 60526 h 105465"/>
                <a:gd name="connsiteX6" fmla="*/ 243712 w 244401"/>
                <a:gd name="connsiteY6" fmla="*/ 72310 h 105465"/>
                <a:gd name="connsiteX7" fmla="*/ 183185 w 244401"/>
                <a:gd name="connsiteY7" fmla="*/ 104983 h 105465"/>
                <a:gd name="connsiteX8" fmla="*/ 50349 w 244401"/>
                <a:gd name="connsiteY8" fmla="*/ 77666 h 105465"/>
                <a:gd name="connsiteX9" fmla="*/ 0 w 244401"/>
                <a:gd name="connsiteY9" fmla="*/ 8034 h 10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401" h="105465">
                  <a:moveTo>
                    <a:pt x="0" y="8034"/>
                  </a:moveTo>
                  <a:cubicBezTo>
                    <a:pt x="13391" y="4285"/>
                    <a:pt x="25175" y="5356"/>
                    <a:pt x="41243" y="0"/>
                  </a:cubicBezTo>
                  <a:cubicBezTo>
                    <a:pt x="55705" y="5892"/>
                    <a:pt x="70703" y="18211"/>
                    <a:pt x="82487" y="28924"/>
                  </a:cubicBezTo>
                  <a:cubicBezTo>
                    <a:pt x="103376" y="47135"/>
                    <a:pt x="115696" y="53027"/>
                    <a:pt x="148905" y="50349"/>
                  </a:cubicBezTo>
                  <a:cubicBezTo>
                    <a:pt x="172473" y="47671"/>
                    <a:pt x="220679" y="44457"/>
                    <a:pt x="244247" y="41779"/>
                  </a:cubicBezTo>
                  <a:cubicBezTo>
                    <a:pt x="243712" y="64811"/>
                    <a:pt x="244783" y="46064"/>
                    <a:pt x="244247" y="60526"/>
                  </a:cubicBezTo>
                  <a:cubicBezTo>
                    <a:pt x="244247" y="64276"/>
                    <a:pt x="243712" y="68561"/>
                    <a:pt x="243712" y="72310"/>
                  </a:cubicBezTo>
                  <a:cubicBezTo>
                    <a:pt x="232999" y="100162"/>
                    <a:pt x="207289" y="103912"/>
                    <a:pt x="183185" y="104983"/>
                  </a:cubicBezTo>
                  <a:cubicBezTo>
                    <a:pt x="137121" y="107126"/>
                    <a:pt x="91057" y="102841"/>
                    <a:pt x="50349" y="77666"/>
                  </a:cubicBezTo>
                  <a:cubicBezTo>
                    <a:pt x="22496" y="61597"/>
                    <a:pt x="9641" y="36958"/>
                    <a:pt x="0" y="8034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5FAAB57-75B5-4E65-8B19-031DD6B987BF}"/>
                </a:ext>
              </a:extLst>
            </p:cNvPr>
            <p:cNvSpPr/>
            <p:nvPr/>
          </p:nvSpPr>
          <p:spPr>
            <a:xfrm>
              <a:off x="5447103" y="5486257"/>
              <a:ext cx="496742" cy="509240"/>
            </a:xfrm>
            <a:custGeom>
              <a:avLst/>
              <a:gdLst>
                <a:gd name="connsiteX0" fmla="*/ 166956 w 496742"/>
                <a:gd name="connsiteY0" fmla="*/ 28008 h 509240"/>
                <a:gd name="connsiteX1" fmla="*/ 274082 w 496742"/>
                <a:gd name="connsiteY1" fmla="*/ 9797 h 509240"/>
                <a:gd name="connsiteX2" fmla="*/ 479764 w 496742"/>
                <a:gd name="connsiteY2" fmla="*/ 155 h 509240"/>
                <a:gd name="connsiteX3" fmla="*/ 496368 w 496742"/>
                <a:gd name="connsiteY3" fmla="*/ 18902 h 509240"/>
                <a:gd name="connsiteX4" fmla="*/ 464231 w 496742"/>
                <a:gd name="connsiteY4" fmla="*/ 347779 h 509240"/>
                <a:gd name="connsiteX5" fmla="*/ 448697 w 496742"/>
                <a:gd name="connsiteY5" fmla="*/ 495077 h 509240"/>
                <a:gd name="connsiteX6" fmla="*/ 436378 w 496742"/>
                <a:gd name="connsiteY6" fmla="*/ 507932 h 509240"/>
                <a:gd name="connsiteX7" fmla="*/ 222662 w 496742"/>
                <a:gd name="connsiteY7" fmla="*/ 504183 h 509240"/>
                <a:gd name="connsiteX8" fmla="*/ 105359 w 496742"/>
                <a:gd name="connsiteY8" fmla="*/ 485971 h 509240"/>
                <a:gd name="connsiteX9" fmla="*/ 7874 w 496742"/>
                <a:gd name="connsiteY9" fmla="*/ 431873 h 509240"/>
                <a:gd name="connsiteX10" fmla="*/ 375 w 496742"/>
                <a:gd name="connsiteY10" fmla="*/ 410448 h 509240"/>
                <a:gd name="connsiteX11" fmla="*/ 166956 w 496742"/>
                <a:gd name="connsiteY11" fmla="*/ 28008 h 50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6742" h="509240">
                  <a:moveTo>
                    <a:pt x="166956" y="28008"/>
                  </a:moveTo>
                  <a:cubicBezTo>
                    <a:pt x="172848" y="18902"/>
                    <a:pt x="272475" y="22651"/>
                    <a:pt x="274082" y="9797"/>
                  </a:cubicBezTo>
                  <a:cubicBezTo>
                    <a:pt x="342643" y="6583"/>
                    <a:pt x="411203" y="3904"/>
                    <a:pt x="479764" y="155"/>
                  </a:cubicBezTo>
                  <a:cubicBezTo>
                    <a:pt x="494762" y="-916"/>
                    <a:pt x="497975" y="3369"/>
                    <a:pt x="496368" y="18902"/>
                  </a:cubicBezTo>
                  <a:cubicBezTo>
                    <a:pt x="485120" y="128706"/>
                    <a:pt x="474943" y="237975"/>
                    <a:pt x="464231" y="347779"/>
                  </a:cubicBezTo>
                  <a:cubicBezTo>
                    <a:pt x="459410" y="397057"/>
                    <a:pt x="453518" y="445799"/>
                    <a:pt x="448697" y="495077"/>
                  </a:cubicBezTo>
                  <a:cubicBezTo>
                    <a:pt x="447626" y="504183"/>
                    <a:pt x="446019" y="507932"/>
                    <a:pt x="436378" y="507932"/>
                  </a:cubicBezTo>
                  <a:cubicBezTo>
                    <a:pt x="365139" y="510074"/>
                    <a:pt x="293900" y="510074"/>
                    <a:pt x="222662" y="504183"/>
                  </a:cubicBezTo>
                  <a:cubicBezTo>
                    <a:pt x="183025" y="500433"/>
                    <a:pt x="143924" y="496684"/>
                    <a:pt x="105359" y="485971"/>
                  </a:cubicBezTo>
                  <a:cubicBezTo>
                    <a:pt x="55545" y="472045"/>
                    <a:pt x="41619" y="470974"/>
                    <a:pt x="7874" y="431873"/>
                  </a:cubicBezTo>
                  <a:cubicBezTo>
                    <a:pt x="2518" y="425445"/>
                    <a:pt x="-1232" y="419553"/>
                    <a:pt x="375" y="410448"/>
                  </a:cubicBezTo>
                  <a:cubicBezTo>
                    <a:pt x="8945" y="362241"/>
                    <a:pt x="135890" y="85320"/>
                    <a:pt x="166956" y="28008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B914C39-3796-4315-AE25-76DC64B162A6}"/>
                </a:ext>
              </a:extLst>
            </p:cNvPr>
            <p:cNvSpPr/>
            <p:nvPr/>
          </p:nvSpPr>
          <p:spPr>
            <a:xfrm>
              <a:off x="5446847" y="5069439"/>
              <a:ext cx="167246" cy="266076"/>
            </a:xfrm>
            <a:custGeom>
              <a:avLst/>
              <a:gdLst>
                <a:gd name="connsiteX0" fmla="*/ 631 w 167246"/>
                <a:gd name="connsiteY0" fmla="*/ 235394 h 266076"/>
                <a:gd name="connsiteX1" fmla="*/ 20449 w 167246"/>
                <a:gd name="connsiteY1" fmla="*/ 149158 h 266076"/>
                <a:gd name="connsiteX2" fmla="*/ 47767 w 167246"/>
                <a:gd name="connsiteY2" fmla="*/ 19000 h 266076"/>
                <a:gd name="connsiteX3" fmla="*/ 97044 w 167246"/>
                <a:gd name="connsiteY3" fmla="*/ 7752 h 266076"/>
                <a:gd name="connsiteX4" fmla="*/ 153285 w 167246"/>
                <a:gd name="connsiteY4" fmla="*/ 789 h 266076"/>
                <a:gd name="connsiteX5" fmla="*/ 166141 w 167246"/>
                <a:gd name="connsiteY5" fmla="*/ 15250 h 266076"/>
                <a:gd name="connsiteX6" fmla="*/ 127040 w 167246"/>
                <a:gd name="connsiteY6" fmla="*/ 251463 h 266076"/>
                <a:gd name="connsiteX7" fmla="*/ 104543 w 167246"/>
                <a:gd name="connsiteY7" fmla="*/ 264318 h 266076"/>
                <a:gd name="connsiteX8" fmla="*/ 631 w 167246"/>
                <a:gd name="connsiteY8" fmla="*/ 235394 h 26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46" h="266076">
                  <a:moveTo>
                    <a:pt x="631" y="235394"/>
                  </a:moveTo>
                  <a:cubicBezTo>
                    <a:pt x="-3654" y="203792"/>
                    <a:pt x="15093" y="178082"/>
                    <a:pt x="20449" y="149158"/>
                  </a:cubicBezTo>
                  <a:cubicBezTo>
                    <a:pt x="28484" y="105772"/>
                    <a:pt x="48302" y="64528"/>
                    <a:pt x="47767" y="19000"/>
                  </a:cubicBezTo>
                  <a:cubicBezTo>
                    <a:pt x="61157" y="2931"/>
                    <a:pt x="80975" y="12037"/>
                    <a:pt x="97044" y="7752"/>
                  </a:cubicBezTo>
                  <a:cubicBezTo>
                    <a:pt x="115256" y="2931"/>
                    <a:pt x="135074" y="4538"/>
                    <a:pt x="153285" y="789"/>
                  </a:cubicBezTo>
                  <a:cubicBezTo>
                    <a:pt x="168819" y="-2425"/>
                    <a:pt x="168283" y="4538"/>
                    <a:pt x="166141" y="15250"/>
                  </a:cubicBezTo>
                  <a:cubicBezTo>
                    <a:pt x="152750" y="93988"/>
                    <a:pt x="139895" y="172726"/>
                    <a:pt x="127040" y="251463"/>
                  </a:cubicBezTo>
                  <a:cubicBezTo>
                    <a:pt x="124362" y="263783"/>
                    <a:pt x="120077" y="269139"/>
                    <a:pt x="104543" y="264318"/>
                  </a:cubicBezTo>
                  <a:cubicBezTo>
                    <a:pt x="70799" y="253070"/>
                    <a:pt x="35447" y="245036"/>
                    <a:pt x="631" y="235394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05EE36-7FD4-4AED-A02B-3720C021F5AF}"/>
                </a:ext>
              </a:extLst>
            </p:cNvPr>
            <p:cNvSpPr/>
            <p:nvPr/>
          </p:nvSpPr>
          <p:spPr>
            <a:xfrm>
              <a:off x="4881006" y="5093260"/>
              <a:ext cx="616552" cy="245796"/>
            </a:xfrm>
            <a:custGeom>
              <a:avLst/>
              <a:gdLst>
                <a:gd name="connsiteX0" fmla="*/ 616287 w 616552"/>
                <a:gd name="connsiteY0" fmla="*/ 0 h 245796"/>
                <a:gd name="connsiteX1" fmla="*/ 467381 w 616552"/>
                <a:gd name="connsiteY1" fmla="*/ 5356 h 245796"/>
                <a:gd name="connsiteX2" fmla="*/ 301336 w 616552"/>
                <a:gd name="connsiteY2" fmla="*/ 8570 h 245796"/>
                <a:gd name="connsiteX3" fmla="*/ 8347 w 616552"/>
                <a:gd name="connsiteY3" fmla="*/ 158546 h 245796"/>
                <a:gd name="connsiteX4" fmla="*/ 1919 w 616552"/>
                <a:gd name="connsiteY4" fmla="*/ 185864 h 245796"/>
                <a:gd name="connsiteX5" fmla="*/ 89227 w 616552"/>
                <a:gd name="connsiteY5" fmla="*/ 219073 h 245796"/>
                <a:gd name="connsiteX6" fmla="*/ 222599 w 616552"/>
                <a:gd name="connsiteY6" fmla="*/ 165510 h 245796"/>
                <a:gd name="connsiteX7" fmla="*/ 299194 w 616552"/>
                <a:gd name="connsiteY7" fmla="*/ 156939 h 245796"/>
                <a:gd name="connsiteX8" fmla="*/ 223134 w 616552"/>
                <a:gd name="connsiteY8" fmla="*/ 191755 h 245796"/>
                <a:gd name="connsiteX9" fmla="*/ 178141 w 616552"/>
                <a:gd name="connsiteY9" fmla="*/ 206217 h 245796"/>
                <a:gd name="connsiteX10" fmla="*/ 160466 w 616552"/>
                <a:gd name="connsiteY10" fmla="*/ 224964 h 245796"/>
                <a:gd name="connsiteX11" fmla="*/ 181891 w 616552"/>
                <a:gd name="connsiteY11" fmla="*/ 244783 h 245796"/>
                <a:gd name="connsiteX12" fmla="*/ 199567 w 616552"/>
                <a:gd name="connsiteY12" fmla="*/ 244783 h 245796"/>
                <a:gd name="connsiteX13" fmla="*/ 285267 w 616552"/>
                <a:gd name="connsiteY13" fmla="*/ 230856 h 245796"/>
                <a:gd name="connsiteX14" fmla="*/ 572365 w 616552"/>
                <a:gd name="connsiteY14" fmla="*/ 202468 h 245796"/>
                <a:gd name="connsiteX15" fmla="*/ 572365 w 616552"/>
                <a:gd name="connsiteY15" fmla="*/ 202468 h 245796"/>
                <a:gd name="connsiteX16" fmla="*/ 616287 w 616552"/>
                <a:gd name="connsiteY16" fmla="*/ 0 h 245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16552" h="245796">
                  <a:moveTo>
                    <a:pt x="616287" y="0"/>
                  </a:moveTo>
                  <a:cubicBezTo>
                    <a:pt x="572901" y="0"/>
                    <a:pt x="511303" y="4821"/>
                    <a:pt x="467381" y="5356"/>
                  </a:cubicBezTo>
                  <a:cubicBezTo>
                    <a:pt x="412212" y="7499"/>
                    <a:pt x="356506" y="7499"/>
                    <a:pt x="301336" y="8570"/>
                  </a:cubicBezTo>
                  <a:cubicBezTo>
                    <a:pt x="178677" y="11784"/>
                    <a:pt x="90834" y="78738"/>
                    <a:pt x="8347" y="158546"/>
                  </a:cubicBezTo>
                  <a:cubicBezTo>
                    <a:pt x="848" y="166045"/>
                    <a:pt x="-2366" y="175151"/>
                    <a:pt x="1919" y="185864"/>
                  </a:cubicBezTo>
                  <a:cubicBezTo>
                    <a:pt x="16381" y="222822"/>
                    <a:pt x="53340" y="236748"/>
                    <a:pt x="89227" y="219073"/>
                  </a:cubicBezTo>
                  <a:cubicBezTo>
                    <a:pt x="132613" y="198183"/>
                    <a:pt x="173856" y="172473"/>
                    <a:pt x="222599" y="165510"/>
                  </a:cubicBezTo>
                  <a:cubicBezTo>
                    <a:pt x="246166" y="162296"/>
                    <a:pt x="268663" y="153190"/>
                    <a:pt x="299194" y="156939"/>
                  </a:cubicBezTo>
                  <a:cubicBezTo>
                    <a:pt x="271877" y="174080"/>
                    <a:pt x="247238" y="182650"/>
                    <a:pt x="223134" y="191755"/>
                  </a:cubicBezTo>
                  <a:cubicBezTo>
                    <a:pt x="208137" y="197112"/>
                    <a:pt x="192603" y="200861"/>
                    <a:pt x="178141" y="206217"/>
                  </a:cubicBezTo>
                  <a:cubicBezTo>
                    <a:pt x="169571" y="209431"/>
                    <a:pt x="159930" y="214252"/>
                    <a:pt x="160466" y="224964"/>
                  </a:cubicBezTo>
                  <a:cubicBezTo>
                    <a:pt x="161001" y="237820"/>
                    <a:pt x="171178" y="242105"/>
                    <a:pt x="181891" y="244783"/>
                  </a:cubicBezTo>
                  <a:cubicBezTo>
                    <a:pt x="187783" y="246390"/>
                    <a:pt x="193675" y="245854"/>
                    <a:pt x="199567" y="244783"/>
                  </a:cubicBezTo>
                  <a:cubicBezTo>
                    <a:pt x="227955" y="239962"/>
                    <a:pt x="256343" y="234070"/>
                    <a:pt x="285267" y="230856"/>
                  </a:cubicBezTo>
                  <a:cubicBezTo>
                    <a:pt x="376860" y="221751"/>
                    <a:pt x="561117" y="189613"/>
                    <a:pt x="572365" y="202468"/>
                  </a:cubicBezTo>
                  <a:cubicBezTo>
                    <a:pt x="572365" y="202468"/>
                    <a:pt x="572365" y="202468"/>
                    <a:pt x="572365" y="202468"/>
                  </a:cubicBezTo>
                  <a:cubicBezTo>
                    <a:pt x="583077" y="136586"/>
                    <a:pt x="620036" y="57312"/>
                    <a:pt x="616287" y="0"/>
                  </a:cubicBezTo>
                  <a:close/>
                </a:path>
              </a:pathLst>
            </a:custGeom>
            <a:solidFill>
              <a:srgbClr val="FDC484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직사각형 5">
            <a:extLst>
              <a:ext uri="{FF2B5EF4-FFF2-40B4-BE49-F238E27FC236}">
                <a16:creationId xmlns:a16="http://schemas.microsoft.com/office/drawing/2014/main" id="{62FCDA44-6A11-4862-AC43-2EE435C27F3A}"/>
              </a:ext>
            </a:extLst>
          </p:cNvPr>
          <p:cNvSpPr/>
          <p:nvPr/>
        </p:nvSpPr>
        <p:spPr>
          <a:xfrm>
            <a:off x="6328140" y="551949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 dirty="0">
                <a:solidFill>
                  <a:schemeClr val="accent3"/>
                </a:solidFill>
                <a:latin typeface="+mj-lt"/>
              </a:rPr>
              <a:t>PORTFOLIO</a:t>
            </a:r>
          </a:p>
        </p:txBody>
      </p:sp>
      <p:sp>
        <p:nvSpPr>
          <p:cNvPr id="15" name="직사각형 6">
            <a:extLst>
              <a:ext uri="{FF2B5EF4-FFF2-40B4-BE49-F238E27FC236}">
                <a16:creationId xmlns:a16="http://schemas.microsoft.com/office/drawing/2014/main" id="{9266FBDC-2D84-4241-A1FD-123F18935DC5}"/>
              </a:ext>
            </a:extLst>
          </p:cNvPr>
          <p:cNvSpPr/>
          <p:nvPr/>
        </p:nvSpPr>
        <p:spPr>
          <a:xfrm>
            <a:off x="6328139" y="1272587"/>
            <a:ext cx="4396804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 dirty="0">
                <a:solidFill>
                  <a:schemeClr val="accent3"/>
                </a:solidFill>
                <a:latin typeface="+mj-lt"/>
              </a:rPr>
              <a:t>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857BB9-368F-4C04-979B-4E8515CF3BDE}"/>
              </a:ext>
            </a:extLst>
          </p:cNvPr>
          <p:cNvSpPr txBox="1"/>
          <p:nvPr/>
        </p:nvSpPr>
        <p:spPr>
          <a:xfrm>
            <a:off x="6042575" y="2451151"/>
            <a:ext cx="5493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4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4A66FC-E2EB-4D90-BF32-61E4AB230ECC}"/>
              </a:ext>
            </a:extLst>
          </p:cNvPr>
          <p:cNvSpPr txBox="1"/>
          <p:nvPr/>
        </p:nvSpPr>
        <p:spPr>
          <a:xfrm>
            <a:off x="6042576" y="3100210"/>
            <a:ext cx="5493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Easy to change colors, photos and Text. You can simply impress your audience and add a unique zing and appeal to your Presentations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85BFCC-C26F-4356-95AB-BF0E87D0E96C}"/>
              </a:ext>
            </a:extLst>
          </p:cNvPr>
          <p:cNvGrpSpPr/>
          <p:nvPr/>
        </p:nvGrpSpPr>
        <p:grpSpPr>
          <a:xfrm>
            <a:off x="6042575" y="4475130"/>
            <a:ext cx="1541930" cy="1750270"/>
            <a:chOff x="7577191" y="234924"/>
            <a:chExt cx="1956955" cy="175027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CD29F0-7F5C-402D-9582-EB9DDA4CAE41}"/>
                </a:ext>
              </a:extLst>
            </p:cNvPr>
            <p:cNvSpPr txBox="1"/>
            <p:nvPr/>
          </p:nvSpPr>
          <p:spPr>
            <a:xfrm>
              <a:off x="7577191" y="234924"/>
              <a:ext cx="195695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cs typeface="Arial" pitchFamily="34" charset="0"/>
                </a:rPr>
                <a:t>$350</a:t>
              </a:r>
              <a:endParaRPr lang="ko-KR" altLang="en-US" sz="3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6E7178-7876-40B0-B9D5-04E9DD712B2C}"/>
                </a:ext>
              </a:extLst>
            </p:cNvPr>
            <p:cNvGrpSpPr/>
            <p:nvPr/>
          </p:nvGrpSpPr>
          <p:grpSpPr>
            <a:xfrm>
              <a:off x="7577191" y="864827"/>
              <a:ext cx="1956955" cy="1120367"/>
              <a:chOff x="803640" y="3362835"/>
              <a:chExt cx="2059657" cy="84027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3F521D-E767-4F5A-8505-AEB1970AB78C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23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E9A9FD-8D76-4BD9-8154-BCC9E56C545E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0D8547-7E97-4236-9606-1E92E3281612}"/>
              </a:ext>
            </a:extLst>
          </p:cNvPr>
          <p:cNvGrpSpPr/>
          <p:nvPr/>
        </p:nvGrpSpPr>
        <p:grpSpPr>
          <a:xfrm>
            <a:off x="8018374" y="4475130"/>
            <a:ext cx="1541930" cy="1750270"/>
            <a:chOff x="7577191" y="1784099"/>
            <a:chExt cx="1956955" cy="17502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03425D-F2F4-481D-A627-46AA13DA4D94}"/>
                </a:ext>
              </a:extLst>
            </p:cNvPr>
            <p:cNvSpPr txBox="1"/>
            <p:nvPr/>
          </p:nvSpPr>
          <p:spPr>
            <a:xfrm>
              <a:off x="7577191" y="1784099"/>
              <a:ext cx="195695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2"/>
                  </a:solidFill>
                  <a:cs typeface="Arial" pitchFamily="34" charset="0"/>
                </a:rPr>
                <a:t>$250</a:t>
              </a:r>
              <a:endParaRPr lang="ko-KR" altLang="en-US" sz="3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F5574C-8ED0-4776-A23E-27E4D1D33B2C}"/>
                </a:ext>
              </a:extLst>
            </p:cNvPr>
            <p:cNvGrpSpPr/>
            <p:nvPr/>
          </p:nvGrpSpPr>
          <p:grpSpPr>
            <a:xfrm>
              <a:off x="7577191" y="2414002"/>
              <a:ext cx="1956955" cy="1120367"/>
              <a:chOff x="803640" y="3362835"/>
              <a:chExt cx="2059657" cy="84027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6F1F58-8F88-487C-A168-71B2E296DD1B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23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75B945-01B3-4AF2-A275-3F7D42FECA2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D51B0D-FFCE-45A4-A293-CEDED8C1E4AE}"/>
              </a:ext>
            </a:extLst>
          </p:cNvPr>
          <p:cNvGrpSpPr/>
          <p:nvPr/>
        </p:nvGrpSpPr>
        <p:grpSpPr>
          <a:xfrm>
            <a:off x="9994174" y="4475130"/>
            <a:ext cx="1541930" cy="1750270"/>
            <a:chOff x="7577191" y="1784099"/>
            <a:chExt cx="1956955" cy="175027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05D624-14FD-42F6-92AE-61AC81833829}"/>
                </a:ext>
              </a:extLst>
            </p:cNvPr>
            <p:cNvSpPr txBox="1"/>
            <p:nvPr/>
          </p:nvSpPr>
          <p:spPr>
            <a:xfrm>
              <a:off x="7577191" y="1784099"/>
              <a:ext cx="195695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3"/>
                  </a:solidFill>
                  <a:cs typeface="Arial" pitchFamily="34" charset="0"/>
                </a:rPr>
                <a:t>$150</a:t>
              </a:r>
              <a:endParaRPr lang="ko-KR" altLang="en-US" sz="3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67AA561-1D98-4D6F-B22B-E2E729EE758B}"/>
                </a:ext>
              </a:extLst>
            </p:cNvPr>
            <p:cNvGrpSpPr/>
            <p:nvPr/>
          </p:nvGrpSpPr>
          <p:grpSpPr>
            <a:xfrm>
              <a:off x="7577191" y="2414002"/>
              <a:ext cx="1956955" cy="1120367"/>
              <a:chOff x="803640" y="3362835"/>
              <a:chExt cx="2059657" cy="84027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B262B0-B8E5-479B-A6EA-3E3CA291B90D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23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245C5B-8972-4534-8017-E614F16ABD37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80A3E1-88FE-444E-827E-9779C6C4EE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3EBCE64-AFB1-4811-B8F9-0B8D4CB0140A}"/>
              </a:ext>
            </a:extLst>
          </p:cNvPr>
          <p:cNvSpPr/>
          <p:nvPr/>
        </p:nvSpPr>
        <p:spPr>
          <a:xfrm flipH="1">
            <a:off x="797817" y="3557117"/>
            <a:ext cx="11394183" cy="3300883"/>
          </a:xfrm>
          <a:custGeom>
            <a:avLst/>
            <a:gdLst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10310578 w 11394183"/>
              <a:gd name="connsiteY294" fmla="*/ 1592525 h 3300883"/>
              <a:gd name="connsiteX295" fmla="*/ 9760429 w 11394183"/>
              <a:gd name="connsiteY295" fmla="*/ 1255034 h 3300883"/>
              <a:gd name="connsiteX296" fmla="*/ 9609464 w 11394183"/>
              <a:gd name="connsiteY296" fmla="*/ 1208583 h 3300883"/>
              <a:gd name="connsiteX297" fmla="*/ 6151074 w 11394183"/>
              <a:gd name="connsiteY297" fmla="*/ 1210034 h 3300883"/>
              <a:gd name="connsiteX298" fmla="*/ 3621696 w 11394183"/>
              <a:gd name="connsiteY298" fmla="*/ 1208583 h 3300883"/>
              <a:gd name="connsiteX299" fmla="*/ 3552745 w 11394183"/>
              <a:gd name="connsiteY299" fmla="*/ 1211486 h 3300883"/>
              <a:gd name="connsiteX300" fmla="*/ 3526616 w 11394183"/>
              <a:gd name="connsiteY300" fmla="*/ 1225276 h 3300883"/>
              <a:gd name="connsiteX301" fmla="*/ 3541858 w 11394183"/>
              <a:gd name="connsiteY301" fmla="*/ 1252131 h 3300883"/>
              <a:gd name="connsiteX302" fmla="*/ 3581050 w 11394183"/>
              <a:gd name="connsiteY302" fmla="*/ 1278984 h 3300883"/>
              <a:gd name="connsiteX303" fmla="*/ 4092007 w 11394183"/>
              <a:gd name="connsiteY303" fmla="*/ 2112917 h 3300883"/>
              <a:gd name="connsiteX304" fmla="*/ 4068782 w 11394183"/>
              <a:gd name="connsiteY304" fmla="*/ 2144852 h 3300883"/>
              <a:gd name="connsiteX305" fmla="*/ 3644195 w 11394183"/>
              <a:gd name="connsiteY305" fmla="*/ 2144127 h 3300883"/>
              <a:gd name="connsiteX306" fmla="*/ 3623147 w 11394183"/>
              <a:gd name="connsiteY306" fmla="*/ 2136142 h 3300883"/>
              <a:gd name="connsiteX307" fmla="*/ 3589760 w 11394183"/>
              <a:gd name="connsiteY307" fmla="*/ 2117998 h 3300883"/>
              <a:gd name="connsiteX308" fmla="*/ 3504842 w 11394183"/>
              <a:gd name="connsiteY308" fmla="*/ 2105660 h 3300883"/>
              <a:gd name="connsiteX309" fmla="*/ 3499037 w 11394183"/>
              <a:gd name="connsiteY309" fmla="*/ 2089693 h 3300883"/>
              <a:gd name="connsiteX310" fmla="*/ 3499037 w 11394183"/>
              <a:gd name="connsiteY310" fmla="*/ 1765989 h 3300883"/>
              <a:gd name="connsiteX311" fmla="*/ 3504842 w 11394183"/>
              <a:gd name="connsiteY311" fmla="*/ 1750022 h 3300883"/>
              <a:gd name="connsiteX312" fmla="*/ 3491053 w 11394183"/>
              <a:gd name="connsiteY312" fmla="*/ 1744216 h 3300883"/>
              <a:gd name="connsiteX313" fmla="*/ 3248639 w 11394183"/>
              <a:gd name="connsiteY313" fmla="*/ 1744942 h 3300883"/>
              <a:gd name="connsiteX314" fmla="*/ 3186220 w 11394183"/>
              <a:gd name="connsiteY314" fmla="*/ 1683975 h 3300883"/>
              <a:gd name="connsiteX315" fmla="*/ 3172431 w 11394183"/>
              <a:gd name="connsiteY315" fmla="*/ 1617928 h 3300883"/>
              <a:gd name="connsiteX316" fmla="*/ 3165898 w 11394183"/>
              <a:gd name="connsiteY316" fmla="*/ 1591074 h 3300883"/>
              <a:gd name="connsiteX317" fmla="*/ 3165898 w 11394183"/>
              <a:gd name="connsiteY317" fmla="*/ 1007539 h 3300883"/>
              <a:gd name="connsiteX318" fmla="*/ 3172375 w 11394183"/>
              <a:gd name="connsiteY318" fmla="*/ 980915 h 3300883"/>
              <a:gd name="connsiteX319" fmla="*/ 3171705 w 11394183"/>
              <a:gd name="connsiteY319" fmla="*/ 981410 h 3300883"/>
              <a:gd name="connsiteX320" fmla="*/ 3172431 w 11394183"/>
              <a:gd name="connsiteY320" fmla="*/ 980685 h 3300883"/>
              <a:gd name="connsiteX321" fmla="*/ 3172375 w 11394183"/>
              <a:gd name="connsiteY321" fmla="*/ 980915 h 3300883"/>
              <a:gd name="connsiteX322" fmla="*/ 3184225 w 11394183"/>
              <a:gd name="connsiteY322" fmla="*/ 972157 h 3300883"/>
              <a:gd name="connsiteX323" fmla="*/ 3200011 w 11394183"/>
              <a:gd name="connsiteY323" fmla="*/ 972701 h 3300883"/>
              <a:gd name="connsiteX324" fmla="*/ 3781369 w 11394183"/>
              <a:gd name="connsiteY324" fmla="*/ 972701 h 3300883"/>
              <a:gd name="connsiteX325" fmla="*/ 3809675 w 11394183"/>
              <a:gd name="connsiteY325" fmla="*/ 981410 h 3300883"/>
              <a:gd name="connsiteX326" fmla="*/ 3808949 w 11394183"/>
              <a:gd name="connsiteY326" fmla="*/ 980685 h 3300883"/>
              <a:gd name="connsiteX327" fmla="*/ 3813303 w 11394183"/>
              <a:gd name="connsiteY327" fmla="*/ 984314 h 3300883"/>
              <a:gd name="connsiteX328" fmla="*/ 3811127 w 11394183"/>
              <a:gd name="connsiteY328" fmla="*/ 986491 h 3300883"/>
              <a:gd name="connsiteX329" fmla="*/ 3831448 w 11394183"/>
              <a:gd name="connsiteY329" fmla="*/ 1017700 h 3300883"/>
              <a:gd name="connsiteX330" fmla="*/ 3912011 w 11394183"/>
              <a:gd name="connsiteY330" fmla="*/ 1017700 h 3300883"/>
              <a:gd name="connsiteX331" fmla="*/ 3919269 w 11394183"/>
              <a:gd name="connsiteY331" fmla="*/ 1010442 h 3300883"/>
              <a:gd name="connsiteX332" fmla="*/ 3926527 w 11394183"/>
              <a:gd name="connsiteY332" fmla="*/ 1002459 h 3300883"/>
              <a:gd name="connsiteX333" fmla="*/ 3928705 w 11394183"/>
              <a:gd name="connsiteY333" fmla="*/ 934960 h 3300883"/>
              <a:gd name="connsiteX334" fmla="*/ 3838706 w 11394183"/>
              <a:gd name="connsiteY334" fmla="*/ 922621 h 3300883"/>
              <a:gd name="connsiteX335" fmla="*/ 3790078 w 11394183"/>
              <a:gd name="connsiteY335" fmla="*/ 939315 h 3300883"/>
              <a:gd name="connsiteX336" fmla="*/ 3191301 w 11394183"/>
              <a:gd name="connsiteY336" fmla="*/ 939315 h 3300883"/>
              <a:gd name="connsiteX337" fmla="*/ 3141947 w 11394183"/>
              <a:gd name="connsiteY337" fmla="*/ 987217 h 3300883"/>
              <a:gd name="connsiteX338" fmla="*/ 3141947 w 11394183"/>
              <a:gd name="connsiteY338" fmla="*/ 1596881 h 3300883"/>
              <a:gd name="connsiteX339" fmla="*/ 3117271 w 11394183"/>
              <a:gd name="connsiteY339" fmla="*/ 1630267 h 3300883"/>
              <a:gd name="connsiteX340" fmla="*/ 3049046 w 11394183"/>
              <a:gd name="connsiteY340" fmla="*/ 1702846 h 3300883"/>
              <a:gd name="connsiteX341" fmla="*/ 3049773 w 11394183"/>
              <a:gd name="connsiteY341" fmla="*/ 1724619 h 3300883"/>
              <a:gd name="connsiteX342" fmla="*/ 3030176 w 11394183"/>
              <a:gd name="connsiteY342" fmla="*/ 1746393 h 3300883"/>
              <a:gd name="connsiteX343" fmla="*/ 2968483 w 11394183"/>
              <a:gd name="connsiteY343" fmla="*/ 1746393 h 3300883"/>
              <a:gd name="connsiteX344" fmla="*/ 2909695 w 11394183"/>
              <a:gd name="connsiteY344" fmla="*/ 1689782 h 3300883"/>
              <a:gd name="connsiteX345" fmla="*/ 2874131 w 11394183"/>
              <a:gd name="connsiteY345" fmla="*/ 1617928 h 3300883"/>
              <a:gd name="connsiteX346" fmla="*/ 2863970 w 11394183"/>
              <a:gd name="connsiteY346" fmla="*/ 1584542 h 3300883"/>
              <a:gd name="connsiteX347" fmla="*/ 2863970 w 11394183"/>
              <a:gd name="connsiteY347" fmla="*/ 535775 h 3300883"/>
              <a:gd name="connsiteX348" fmla="*/ 2871228 w 11394183"/>
              <a:gd name="connsiteY348" fmla="*/ 502389 h 3300883"/>
              <a:gd name="connsiteX349" fmla="*/ 2870501 w 11394183"/>
              <a:gd name="connsiteY349" fmla="*/ 503114 h 3300883"/>
              <a:gd name="connsiteX350" fmla="*/ 2906066 w 11394183"/>
              <a:gd name="connsiteY350" fmla="*/ 494405 h 3300883"/>
              <a:gd name="connsiteX351" fmla="*/ 3344443 w 11394183"/>
              <a:gd name="connsiteY351" fmla="*/ 495131 h 3300883"/>
              <a:gd name="connsiteX352" fmla="*/ 3378556 w 11394183"/>
              <a:gd name="connsiteY352" fmla="*/ 460293 h 3300883"/>
              <a:gd name="connsiteX353" fmla="*/ 3378556 w 11394183"/>
              <a:gd name="connsiteY353" fmla="*/ 206266 h 3300883"/>
              <a:gd name="connsiteX354" fmla="*/ 3393071 w 11394183"/>
              <a:gd name="connsiteY354" fmla="*/ 176509 h 3300883"/>
              <a:gd name="connsiteX355" fmla="*/ 3414845 w 11394183"/>
              <a:gd name="connsiteY355" fmla="*/ 154735 h 3300883"/>
              <a:gd name="connsiteX356" fmla="*/ 3417022 w 11394183"/>
              <a:gd name="connsiteY356" fmla="*/ 92317 h 3300883"/>
              <a:gd name="connsiteX357" fmla="*/ 3349523 w 11394183"/>
              <a:gd name="connsiteY357" fmla="*/ 62560 h 3300883"/>
              <a:gd name="connsiteX358" fmla="*/ 3300169 w 11394183"/>
              <a:gd name="connsiteY358" fmla="*/ 109736 h 3300883"/>
              <a:gd name="connsiteX359" fmla="*/ 3330653 w 11394183"/>
              <a:gd name="connsiteY359" fmla="*/ 180863 h 3300883"/>
              <a:gd name="connsiteX360" fmla="*/ 3352427 w 11394183"/>
              <a:gd name="connsiteY360" fmla="*/ 224411 h 3300883"/>
              <a:gd name="connsiteX361" fmla="*/ 3353153 w 11394183"/>
              <a:gd name="connsiteY361" fmla="*/ 438519 h 3300883"/>
              <a:gd name="connsiteX362" fmla="*/ 3319041 w 11394183"/>
              <a:gd name="connsiteY362" fmla="*/ 472632 h 3300883"/>
              <a:gd name="connsiteX363" fmla="*/ 2869050 w 11394183"/>
              <a:gd name="connsiteY363" fmla="*/ 471179 h 3300883"/>
              <a:gd name="connsiteX364" fmla="*/ 2825503 w 11394183"/>
              <a:gd name="connsiteY364" fmla="*/ 513276 h 3300883"/>
              <a:gd name="connsiteX365" fmla="*/ 2826955 w 11394183"/>
              <a:gd name="connsiteY365" fmla="*/ 1601961 h 3300883"/>
              <a:gd name="connsiteX366" fmla="*/ 2800100 w 11394183"/>
              <a:gd name="connsiteY366" fmla="*/ 1631719 h 3300883"/>
              <a:gd name="connsiteX367" fmla="*/ 2768891 w 11394183"/>
              <a:gd name="connsiteY367" fmla="*/ 1661476 h 3300883"/>
              <a:gd name="connsiteX368" fmla="*/ 2768891 w 11394183"/>
              <a:gd name="connsiteY368" fmla="*/ 1686878 h 3300883"/>
              <a:gd name="connsiteX369" fmla="*/ 2708650 w 11394183"/>
              <a:gd name="connsiteY369" fmla="*/ 1747845 h 3300883"/>
              <a:gd name="connsiteX370" fmla="*/ 2626636 w 11394183"/>
              <a:gd name="connsiteY370" fmla="*/ 1667282 h 3300883"/>
              <a:gd name="connsiteX371" fmla="*/ 2593976 w 11394183"/>
              <a:gd name="connsiteY371" fmla="*/ 1631719 h 3300883"/>
              <a:gd name="connsiteX372" fmla="*/ 2570751 w 11394183"/>
              <a:gd name="connsiteY372" fmla="*/ 1619380 h 3300883"/>
              <a:gd name="connsiteX373" fmla="*/ 2566396 w 11394183"/>
              <a:gd name="connsiteY373" fmla="*/ 1580914 h 3300883"/>
              <a:gd name="connsiteX374" fmla="*/ 2566396 w 11394183"/>
              <a:gd name="connsiteY374" fmla="*/ 137317 h 3300883"/>
              <a:gd name="connsiteX375" fmla="*/ 2573653 w 11394183"/>
              <a:gd name="connsiteY375" fmla="*/ 104655 h 3300883"/>
              <a:gd name="connsiteX376" fmla="*/ 2573653 w 11394183"/>
              <a:gd name="connsiteY376" fmla="*/ 105382 h 3300883"/>
              <a:gd name="connsiteX377" fmla="*/ 2580912 w 11394183"/>
              <a:gd name="connsiteY377" fmla="*/ 97398 h 3300883"/>
              <a:gd name="connsiteX378" fmla="*/ 2588896 w 11394183"/>
              <a:gd name="connsiteY378" fmla="*/ 40786 h 3300883"/>
              <a:gd name="connsiteX379" fmla="*/ 2529381 w 11394183"/>
              <a:gd name="connsiteY379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9760429 w 11394183"/>
              <a:gd name="connsiteY294" fmla="*/ 1255034 h 3300883"/>
              <a:gd name="connsiteX295" fmla="*/ 9609464 w 11394183"/>
              <a:gd name="connsiteY295" fmla="*/ 1208583 h 3300883"/>
              <a:gd name="connsiteX296" fmla="*/ 6151074 w 11394183"/>
              <a:gd name="connsiteY296" fmla="*/ 1210034 h 3300883"/>
              <a:gd name="connsiteX297" fmla="*/ 3621696 w 11394183"/>
              <a:gd name="connsiteY297" fmla="*/ 1208583 h 3300883"/>
              <a:gd name="connsiteX298" fmla="*/ 3552745 w 11394183"/>
              <a:gd name="connsiteY298" fmla="*/ 1211486 h 3300883"/>
              <a:gd name="connsiteX299" fmla="*/ 3526616 w 11394183"/>
              <a:gd name="connsiteY299" fmla="*/ 1225276 h 3300883"/>
              <a:gd name="connsiteX300" fmla="*/ 3541858 w 11394183"/>
              <a:gd name="connsiteY300" fmla="*/ 1252131 h 3300883"/>
              <a:gd name="connsiteX301" fmla="*/ 3581050 w 11394183"/>
              <a:gd name="connsiteY301" fmla="*/ 1278984 h 3300883"/>
              <a:gd name="connsiteX302" fmla="*/ 4092007 w 11394183"/>
              <a:gd name="connsiteY302" fmla="*/ 2112917 h 3300883"/>
              <a:gd name="connsiteX303" fmla="*/ 4068782 w 11394183"/>
              <a:gd name="connsiteY303" fmla="*/ 2144852 h 3300883"/>
              <a:gd name="connsiteX304" fmla="*/ 3644195 w 11394183"/>
              <a:gd name="connsiteY304" fmla="*/ 2144127 h 3300883"/>
              <a:gd name="connsiteX305" fmla="*/ 3623147 w 11394183"/>
              <a:gd name="connsiteY305" fmla="*/ 2136142 h 3300883"/>
              <a:gd name="connsiteX306" fmla="*/ 3589760 w 11394183"/>
              <a:gd name="connsiteY306" fmla="*/ 2117998 h 3300883"/>
              <a:gd name="connsiteX307" fmla="*/ 3504842 w 11394183"/>
              <a:gd name="connsiteY307" fmla="*/ 2105660 h 3300883"/>
              <a:gd name="connsiteX308" fmla="*/ 3499037 w 11394183"/>
              <a:gd name="connsiteY308" fmla="*/ 2089693 h 3300883"/>
              <a:gd name="connsiteX309" fmla="*/ 3499037 w 11394183"/>
              <a:gd name="connsiteY309" fmla="*/ 1765989 h 3300883"/>
              <a:gd name="connsiteX310" fmla="*/ 3504842 w 11394183"/>
              <a:gd name="connsiteY310" fmla="*/ 1750022 h 3300883"/>
              <a:gd name="connsiteX311" fmla="*/ 3491053 w 11394183"/>
              <a:gd name="connsiteY311" fmla="*/ 1744216 h 3300883"/>
              <a:gd name="connsiteX312" fmla="*/ 3248639 w 11394183"/>
              <a:gd name="connsiteY312" fmla="*/ 1744942 h 3300883"/>
              <a:gd name="connsiteX313" fmla="*/ 3186220 w 11394183"/>
              <a:gd name="connsiteY313" fmla="*/ 1683975 h 3300883"/>
              <a:gd name="connsiteX314" fmla="*/ 3172431 w 11394183"/>
              <a:gd name="connsiteY314" fmla="*/ 1617928 h 3300883"/>
              <a:gd name="connsiteX315" fmla="*/ 3165898 w 11394183"/>
              <a:gd name="connsiteY315" fmla="*/ 1591074 h 3300883"/>
              <a:gd name="connsiteX316" fmla="*/ 3165898 w 11394183"/>
              <a:gd name="connsiteY316" fmla="*/ 1007539 h 3300883"/>
              <a:gd name="connsiteX317" fmla="*/ 3172375 w 11394183"/>
              <a:gd name="connsiteY317" fmla="*/ 980915 h 3300883"/>
              <a:gd name="connsiteX318" fmla="*/ 3171705 w 11394183"/>
              <a:gd name="connsiteY318" fmla="*/ 981410 h 3300883"/>
              <a:gd name="connsiteX319" fmla="*/ 3172431 w 11394183"/>
              <a:gd name="connsiteY319" fmla="*/ 980685 h 3300883"/>
              <a:gd name="connsiteX320" fmla="*/ 3172375 w 11394183"/>
              <a:gd name="connsiteY320" fmla="*/ 980915 h 3300883"/>
              <a:gd name="connsiteX321" fmla="*/ 3184225 w 11394183"/>
              <a:gd name="connsiteY321" fmla="*/ 972157 h 3300883"/>
              <a:gd name="connsiteX322" fmla="*/ 3200011 w 11394183"/>
              <a:gd name="connsiteY322" fmla="*/ 972701 h 3300883"/>
              <a:gd name="connsiteX323" fmla="*/ 3781369 w 11394183"/>
              <a:gd name="connsiteY323" fmla="*/ 972701 h 3300883"/>
              <a:gd name="connsiteX324" fmla="*/ 3809675 w 11394183"/>
              <a:gd name="connsiteY324" fmla="*/ 981410 h 3300883"/>
              <a:gd name="connsiteX325" fmla="*/ 3808949 w 11394183"/>
              <a:gd name="connsiteY325" fmla="*/ 980685 h 3300883"/>
              <a:gd name="connsiteX326" fmla="*/ 3813303 w 11394183"/>
              <a:gd name="connsiteY326" fmla="*/ 984314 h 3300883"/>
              <a:gd name="connsiteX327" fmla="*/ 3811127 w 11394183"/>
              <a:gd name="connsiteY327" fmla="*/ 986491 h 3300883"/>
              <a:gd name="connsiteX328" fmla="*/ 3831448 w 11394183"/>
              <a:gd name="connsiteY328" fmla="*/ 1017700 h 3300883"/>
              <a:gd name="connsiteX329" fmla="*/ 3912011 w 11394183"/>
              <a:gd name="connsiteY329" fmla="*/ 1017700 h 3300883"/>
              <a:gd name="connsiteX330" fmla="*/ 3919269 w 11394183"/>
              <a:gd name="connsiteY330" fmla="*/ 1010442 h 3300883"/>
              <a:gd name="connsiteX331" fmla="*/ 3926527 w 11394183"/>
              <a:gd name="connsiteY331" fmla="*/ 1002459 h 3300883"/>
              <a:gd name="connsiteX332" fmla="*/ 3928705 w 11394183"/>
              <a:gd name="connsiteY332" fmla="*/ 934960 h 3300883"/>
              <a:gd name="connsiteX333" fmla="*/ 3838706 w 11394183"/>
              <a:gd name="connsiteY333" fmla="*/ 922621 h 3300883"/>
              <a:gd name="connsiteX334" fmla="*/ 3790078 w 11394183"/>
              <a:gd name="connsiteY334" fmla="*/ 939315 h 3300883"/>
              <a:gd name="connsiteX335" fmla="*/ 3191301 w 11394183"/>
              <a:gd name="connsiteY335" fmla="*/ 939315 h 3300883"/>
              <a:gd name="connsiteX336" fmla="*/ 3141947 w 11394183"/>
              <a:gd name="connsiteY336" fmla="*/ 987217 h 3300883"/>
              <a:gd name="connsiteX337" fmla="*/ 3141947 w 11394183"/>
              <a:gd name="connsiteY337" fmla="*/ 1596881 h 3300883"/>
              <a:gd name="connsiteX338" fmla="*/ 3117271 w 11394183"/>
              <a:gd name="connsiteY338" fmla="*/ 1630267 h 3300883"/>
              <a:gd name="connsiteX339" fmla="*/ 3049046 w 11394183"/>
              <a:gd name="connsiteY339" fmla="*/ 1702846 h 3300883"/>
              <a:gd name="connsiteX340" fmla="*/ 3049773 w 11394183"/>
              <a:gd name="connsiteY340" fmla="*/ 1724619 h 3300883"/>
              <a:gd name="connsiteX341" fmla="*/ 3030176 w 11394183"/>
              <a:gd name="connsiteY341" fmla="*/ 1746393 h 3300883"/>
              <a:gd name="connsiteX342" fmla="*/ 2968483 w 11394183"/>
              <a:gd name="connsiteY342" fmla="*/ 1746393 h 3300883"/>
              <a:gd name="connsiteX343" fmla="*/ 2909695 w 11394183"/>
              <a:gd name="connsiteY343" fmla="*/ 1689782 h 3300883"/>
              <a:gd name="connsiteX344" fmla="*/ 2874131 w 11394183"/>
              <a:gd name="connsiteY344" fmla="*/ 1617928 h 3300883"/>
              <a:gd name="connsiteX345" fmla="*/ 2863970 w 11394183"/>
              <a:gd name="connsiteY345" fmla="*/ 1584542 h 3300883"/>
              <a:gd name="connsiteX346" fmla="*/ 2863970 w 11394183"/>
              <a:gd name="connsiteY346" fmla="*/ 535775 h 3300883"/>
              <a:gd name="connsiteX347" fmla="*/ 2871228 w 11394183"/>
              <a:gd name="connsiteY347" fmla="*/ 502389 h 3300883"/>
              <a:gd name="connsiteX348" fmla="*/ 2870501 w 11394183"/>
              <a:gd name="connsiteY348" fmla="*/ 503114 h 3300883"/>
              <a:gd name="connsiteX349" fmla="*/ 2906066 w 11394183"/>
              <a:gd name="connsiteY349" fmla="*/ 494405 h 3300883"/>
              <a:gd name="connsiteX350" fmla="*/ 3344443 w 11394183"/>
              <a:gd name="connsiteY350" fmla="*/ 495131 h 3300883"/>
              <a:gd name="connsiteX351" fmla="*/ 3378556 w 11394183"/>
              <a:gd name="connsiteY351" fmla="*/ 460293 h 3300883"/>
              <a:gd name="connsiteX352" fmla="*/ 3378556 w 11394183"/>
              <a:gd name="connsiteY352" fmla="*/ 206266 h 3300883"/>
              <a:gd name="connsiteX353" fmla="*/ 3393071 w 11394183"/>
              <a:gd name="connsiteY353" fmla="*/ 176509 h 3300883"/>
              <a:gd name="connsiteX354" fmla="*/ 3414845 w 11394183"/>
              <a:gd name="connsiteY354" fmla="*/ 154735 h 3300883"/>
              <a:gd name="connsiteX355" fmla="*/ 3417022 w 11394183"/>
              <a:gd name="connsiteY355" fmla="*/ 92317 h 3300883"/>
              <a:gd name="connsiteX356" fmla="*/ 3349523 w 11394183"/>
              <a:gd name="connsiteY356" fmla="*/ 62560 h 3300883"/>
              <a:gd name="connsiteX357" fmla="*/ 3300169 w 11394183"/>
              <a:gd name="connsiteY357" fmla="*/ 109736 h 3300883"/>
              <a:gd name="connsiteX358" fmla="*/ 3330653 w 11394183"/>
              <a:gd name="connsiteY358" fmla="*/ 180863 h 3300883"/>
              <a:gd name="connsiteX359" fmla="*/ 3352427 w 11394183"/>
              <a:gd name="connsiteY359" fmla="*/ 224411 h 3300883"/>
              <a:gd name="connsiteX360" fmla="*/ 3353153 w 11394183"/>
              <a:gd name="connsiteY360" fmla="*/ 438519 h 3300883"/>
              <a:gd name="connsiteX361" fmla="*/ 3319041 w 11394183"/>
              <a:gd name="connsiteY361" fmla="*/ 472632 h 3300883"/>
              <a:gd name="connsiteX362" fmla="*/ 2869050 w 11394183"/>
              <a:gd name="connsiteY362" fmla="*/ 471179 h 3300883"/>
              <a:gd name="connsiteX363" fmla="*/ 2825503 w 11394183"/>
              <a:gd name="connsiteY363" fmla="*/ 513276 h 3300883"/>
              <a:gd name="connsiteX364" fmla="*/ 2826955 w 11394183"/>
              <a:gd name="connsiteY364" fmla="*/ 1601961 h 3300883"/>
              <a:gd name="connsiteX365" fmla="*/ 2800100 w 11394183"/>
              <a:gd name="connsiteY365" fmla="*/ 1631719 h 3300883"/>
              <a:gd name="connsiteX366" fmla="*/ 2768891 w 11394183"/>
              <a:gd name="connsiteY366" fmla="*/ 1661476 h 3300883"/>
              <a:gd name="connsiteX367" fmla="*/ 2768891 w 11394183"/>
              <a:gd name="connsiteY367" fmla="*/ 1686878 h 3300883"/>
              <a:gd name="connsiteX368" fmla="*/ 2708650 w 11394183"/>
              <a:gd name="connsiteY368" fmla="*/ 1747845 h 3300883"/>
              <a:gd name="connsiteX369" fmla="*/ 2626636 w 11394183"/>
              <a:gd name="connsiteY369" fmla="*/ 1667282 h 3300883"/>
              <a:gd name="connsiteX370" fmla="*/ 2593976 w 11394183"/>
              <a:gd name="connsiteY370" fmla="*/ 1631719 h 3300883"/>
              <a:gd name="connsiteX371" fmla="*/ 2570751 w 11394183"/>
              <a:gd name="connsiteY371" fmla="*/ 1619380 h 3300883"/>
              <a:gd name="connsiteX372" fmla="*/ 2566396 w 11394183"/>
              <a:gd name="connsiteY372" fmla="*/ 1580914 h 3300883"/>
              <a:gd name="connsiteX373" fmla="*/ 2566396 w 11394183"/>
              <a:gd name="connsiteY373" fmla="*/ 137317 h 3300883"/>
              <a:gd name="connsiteX374" fmla="*/ 2573653 w 11394183"/>
              <a:gd name="connsiteY374" fmla="*/ 104655 h 3300883"/>
              <a:gd name="connsiteX375" fmla="*/ 2573653 w 11394183"/>
              <a:gd name="connsiteY375" fmla="*/ 105382 h 3300883"/>
              <a:gd name="connsiteX376" fmla="*/ 2580912 w 11394183"/>
              <a:gd name="connsiteY376" fmla="*/ 97398 h 3300883"/>
              <a:gd name="connsiteX377" fmla="*/ 2588896 w 11394183"/>
              <a:gd name="connsiteY377" fmla="*/ 40786 h 3300883"/>
              <a:gd name="connsiteX378" fmla="*/ 2529381 w 11394183"/>
              <a:gd name="connsiteY378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9760429 w 11394183"/>
              <a:gd name="connsiteY293" fmla="*/ 1255034 h 3300883"/>
              <a:gd name="connsiteX294" fmla="*/ 9609464 w 11394183"/>
              <a:gd name="connsiteY294" fmla="*/ 1208583 h 3300883"/>
              <a:gd name="connsiteX295" fmla="*/ 6151074 w 11394183"/>
              <a:gd name="connsiteY295" fmla="*/ 1210034 h 3300883"/>
              <a:gd name="connsiteX296" fmla="*/ 3621696 w 11394183"/>
              <a:gd name="connsiteY296" fmla="*/ 1208583 h 3300883"/>
              <a:gd name="connsiteX297" fmla="*/ 3552745 w 11394183"/>
              <a:gd name="connsiteY297" fmla="*/ 1211486 h 3300883"/>
              <a:gd name="connsiteX298" fmla="*/ 3526616 w 11394183"/>
              <a:gd name="connsiteY298" fmla="*/ 1225276 h 3300883"/>
              <a:gd name="connsiteX299" fmla="*/ 3541858 w 11394183"/>
              <a:gd name="connsiteY299" fmla="*/ 1252131 h 3300883"/>
              <a:gd name="connsiteX300" fmla="*/ 3581050 w 11394183"/>
              <a:gd name="connsiteY300" fmla="*/ 1278984 h 3300883"/>
              <a:gd name="connsiteX301" fmla="*/ 4092007 w 11394183"/>
              <a:gd name="connsiteY301" fmla="*/ 2112917 h 3300883"/>
              <a:gd name="connsiteX302" fmla="*/ 4068782 w 11394183"/>
              <a:gd name="connsiteY302" fmla="*/ 2144852 h 3300883"/>
              <a:gd name="connsiteX303" fmla="*/ 3644195 w 11394183"/>
              <a:gd name="connsiteY303" fmla="*/ 2144127 h 3300883"/>
              <a:gd name="connsiteX304" fmla="*/ 3623147 w 11394183"/>
              <a:gd name="connsiteY304" fmla="*/ 2136142 h 3300883"/>
              <a:gd name="connsiteX305" fmla="*/ 3589760 w 11394183"/>
              <a:gd name="connsiteY305" fmla="*/ 2117998 h 3300883"/>
              <a:gd name="connsiteX306" fmla="*/ 3504842 w 11394183"/>
              <a:gd name="connsiteY306" fmla="*/ 2105660 h 3300883"/>
              <a:gd name="connsiteX307" fmla="*/ 3499037 w 11394183"/>
              <a:gd name="connsiteY307" fmla="*/ 2089693 h 3300883"/>
              <a:gd name="connsiteX308" fmla="*/ 3499037 w 11394183"/>
              <a:gd name="connsiteY308" fmla="*/ 1765989 h 3300883"/>
              <a:gd name="connsiteX309" fmla="*/ 3504842 w 11394183"/>
              <a:gd name="connsiteY309" fmla="*/ 1750022 h 3300883"/>
              <a:gd name="connsiteX310" fmla="*/ 3491053 w 11394183"/>
              <a:gd name="connsiteY310" fmla="*/ 1744216 h 3300883"/>
              <a:gd name="connsiteX311" fmla="*/ 3248639 w 11394183"/>
              <a:gd name="connsiteY311" fmla="*/ 1744942 h 3300883"/>
              <a:gd name="connsiteX312" fmla="*/ 3186220 w 11394183"/>
              <a:gd name="connsiteY312" fmla="*/ 1683975 h 3300883"/>
              <a:gd name="connsiteX313" fmla="*/ 3172431 w 11394183"/>
              <a:gd name="connsiteY313" fmla="*/ 1617928 h 3300883"/>
              <a:gd name="connsiteX314" fmla="*/ 3165898 w 11394183"/>
              <a:gd name="connsiteY314" fmla="*/ 1591074 h 3300883"/>
              <a:gd name="connsiteX315" fmla="*/ 3165898 w 11394183"/>
              <a:gd name="connsiteY315" fmla="*/ 1007539 h 3300883"/>
              <a:gd name="connsiteX316" fmla="*/ 3172375 w 11394183"/>
              <a:gd name="connsiteY316" fmla="*/ 980915 h 3300883"/>
              <a:gd name="connsiteX317" fmla="*/ 3171705 w 11394183"/>
              <a:gd name="connsiteY317" fmla="*/ 981410 h 3300883"/>
              <a:gd name="connsiteX318" fmla="*/ 3172431 w 11394183"/>
              <a:gd name="connsiteY318" fmla="*/ 980685 h 3300883"/>
              <a:gd name="connsiteX319" fmla="*/ 3172375 w 11394183"/>
              <a:gd name="connsiteY319" fmla="*/ 980915 h 3300883"/>
              <a:gd name="connsiteX320" fmla="*/ 3184225 w 11394183"/>
              <a:gd name="connsiteY320" fmla="*/ 972157 h 3300883"/>
              <a:gd name="connsiteX321" fmla="*/ 3200011 w 11394183"/>
              <a:gd name="connsiteY321" fmla="*/ 972701 h 3300883"/>
              <a:gd name="connsiteX322" fmla="*/ 3781369 w 11394183"/>
              <a:gd name="connsiteY322" fmla="*/ 972701 h 3300883"/>
              <a:gd name="connsiteX323" fmla="*/ 3809675 w 11394183"/>
              <a:gd name="connsiteY323" fmla="*/ 981410 h 3300883"/>
              <a:gd name="connsiteX324" fmla="*/ 3808949 w 11394183"/>
              <a:gd name="connsiteY324" fmla="*/ 980685 h 3300883"/>
              <a:gd name="connsiteX325" fmla="*/ 3813303 w 11394183"/>
              <a:gd name="connsiteY325" fmla="*/ 984314 h 3300883"/>
              <a:gd name="connsiteX326" fmla="*/ 3811127 w 11394183"/>
              <a:gd name="connsiteY326" fmla="*/ 986491 h 3300883"/>
              <a:gd name="connsiteX327" fmla="*/ 3831448 w 11394183"/>
              <a:gd name="connsiteY327" fmla="*/ 1017700 h 3300883"/>
              <a:gd name="connsiteX328" fmla="*/ 3912011 w 11394183"/>
              <a:gd name="connsiteY328" fmla="*/ 1017700 h 3300883"/>
              <a:gd name="connsiteX329" fmla="*/ 3919269 w 11394183"/>
              <a:gd name="connsiteY329" fmla="*/ 1010442 h 3300883"/>
              <a:gd name="connsiteX330" fmla="*/ 3926527 w 11394183"/>
              <a:gd name="connsiteY330" fmla="*/ 1002459 h 3300883"/>
              <a:gd name="connsiteX331" fmla="*/ 3928705 w 11394183"/>
              <a:gd name="connsiteY331" fmla="*/ 934960 h 3300883"/>
              <a:gd name="connsiteX332" fmla="*/ 3838706 w 11394183"/>
              <a:gd name="connsiteY332" fmla="*/ 922621 h 3300883"/>
              <a:gd name="connsiteX333" fmla="*/ 3790078 w 11394183"/>
              <a:gd name="connsiteY333" fmla="*/ 939315 h 3300883"/>
              <a:gd name="connsiteX334" fmla="*/ 3191301 w 11394183"/>
              <a:gd name="connsiteY334" fmla="*/ 939315 h 3300883"/>
              <a:gd name="connsiteX335" fmla="*/ 3141947 w 11394183"/>
              <a:gd name="connsiteY335" fmla="*/ 987217 h 3300883"/>
              <a:gd name="connsiteX336" fmla="*/ 3141947 w 11394183"/>
              <a:gd name="connsiteY336" fmla="*/ 1596881 h 3300883"/>
              <a:gd name="connsiteX337" fmla="*/ 3117271 w 11394183"/>
              <a:gd name="connsiteY337" fmla="*/ 1630267 h 3300883"/>
              <a:gd name="connsiteX338" fmla="*/ 3049046 w 11394183"/>
              <a:gd name="connsiteY338" fmla="*/ 1702846 h 3300883"/>
              <a:gd name="connsiteX339" fmla="*/ 3049773 w 11394183"/>
              <a:gd name="connsiteY339" fmla="*/ 1724619 h 3300883"/>
              <a:gd name="connsiteX340" fmla="*/ 3030176 w 11394183"/>
              <a:gd name="connsiteY340" fmla="*/ 1746393 h 3300883"/>
              <a:gd name="connsiteX341" fmla="*/ 2968483 w 11394183"/>
              <a:gd name="connsiteY341" fmla="*/ 1746393 h 3300883"/>
              <a:gd name="connsiteX342" fmla="*/ 2909695 w 11394183"/>
              <a:gd name="connsiteY342" fmla="*/ 1689782 h 3300883"/>
              <a:gd name="connsiteX343" fmla="*/ 2874131 w 11394183"/>
              <a:gd name="connsiteY343" fmla="*/ 1617928 h 3300883"/>
              <a:gd name="connsiteX344" fmla="*/ 2863970 w 11394183"/>
              <a:gd name="connsiteY344" fmla="*/ 1584542 h 3300883"/>
              <a:gd name="connsiteX345" fmla="*/ 2863970 w 11394183"/>
              <a:gd name="connsiteY345" fmla="*/ 535775 h 3300883"/>
              <a:gd name="connsiteX346" fmla="*/ 2871228 w 11394183"/>
              <a:gd name="connsiteY346" fmla="*/ 502389 h 3300883"/>
              <a:gd name="connsiteX347" fmla="*/ 2870501 w 11394183"/>
              <a:gd name="connsiteY347" fmla="*/ 503114 h 3300883"/>
              <a:gd name="connsiteX348" fmla="*/ 2906066 w 11394183"/>
              <a:gd name="connsiteY348" fmla="*/ 494405 h 3300883"/>
              <a:gd name="connsiteX349" fmla="*/ 3344443 w 11394183"/>
              <a:gd name="connsiteY349" fmla="*/ 495131 h 3300883"/>
              <a:gd name="connsiteX350" fmla="*/ 3378556 w 11394183"/>
              <a:gd name="connsiteY350" fmla="*/ 460293 h 3300883"/>
              <a:gd name="connsiteX351" fmla="*/ 3378556 w 11394183"/>
              <a:gd name="connsiteY351" fmla="*/ 206266 h 3300883"/>
              <a:gd name="connsiteX352" fmla="*/ 3393071 w 11394183"/>
              <a:gd name="connsiteY352" fmla="*/ 176509 h 3300883"/>
              <a:gd name="connsiteX353" fmla="*/ 3414845 w 11394183"/>
              <a:gd name="connsiteY353" fmla="*/ 154735 h 3300883"/>
              <a:gd name="connsiteX354" fmla="*/ 3417022 w 11394183"/>
              <a:gd name="connsiteY354" fmla="*/ 92317 h 3300883"/>
              <a:gd name="connsiteX355" fmla="*/ 3349523 w 11394183"/>
              <a:gd name="connsiteY355" fmla="*/ 62560 h 3300883"/>
              <a:gd name="connsiteX356" fmla="*/ 3300169 w 11394183"/>
              <a:gd name="connsiteY356" fmla="*/ 109736 h 3300883"/>
              <a:gd name="connsiteX357" fmla="*/ 3330653 w 11394183"/>
              <a:gd name="connsiteY357" fmla="*/ 180863 h 3300883"/>
              <a:gd name="connsiteX358" fmla="*/ 3352427 w 11394183"/>
              <a:gd name="connsiteY358" fmla="*/ 224411 h 3300883"/>
              <a:gd name="connsiteX359" fmla="*/ 3353153 w 11394183"/>
              <a:gd name="connsiteY359" fmla="*/ 438519 h 3300883"/>
              <a:gd name="connsiteX360" fmla="*/ 3319041 w 11394183"/>
              <a:gd name="connsiteY360" fmla="*/ 472632 h 3300883"/>
              <a:gd name="connsiteX361" fmla="*/ 2869050 w 11394183"/>
              <a:gd name="connsiteY361" fmla="*/ 471179 h 3300883"/>
              <a:gd name="connsiteX362" fmla="*/ 2825503 w 11394183"/>
              <a:gd name="connsiteY362" fmla="*/ 513276 h 3300883"/>
              <a:gd name="connsiteX363" fmla="*/ 2826955 w 11394183"/>
              <a:gd name="connsiteY363" fmla="*/ 1601961 h 3300883"/>
              <a:gd name="connsiteX364" fmla="*/ 2800100 w 11394183"/>
              <a:gd name="connsiteY364" fmla="*/ 1631719 h 3300883"/>
              <a:gd name="connsiteX365" fmla="*/ 2768891 w 11394183"/>
              <a:gd name="connsiteY365" fmla="*/ 1661476 h 3300883"/>
              <a:gd name="connsiteX366" fmla="*/ 2768891 w 11394183"/>
              <a:gd name="connsiteY366" fmla="*/ 1686878 h 3300883"/>
              <a:gd name="connsiteX367" fmla="*/ 2708650 w 11394183"/>
              <a:gd name="connsiteY367" fmla="*/ 1747845 h 3300883"/>
              <a:gd name="connsiteX368" fmla="*/ 2626636 w 11394183"/>
              <a:gd name="connsiteY368" fmla="*/ 1667282 h 3300883"/>
              <a:gd name="connsiteX369" fmla="*/ 2593976 w 11394183"/>
              <a:gd name="connsiteY369" fmla="*/ 1631719 h 3300883"/>
              <a:gd name="connsiteX370" fmla="*/ 2570751 w 11394183"/>
              <a:gd name="connsiteY370" fmla="*/ 1619380 h 3300883"/>
              <a:gd name="connsiteX371" fmla="*/ 2566396 w 11394183"/>
              <a:gd name="connsiteY371" fmla="*/ 1580914 h 3300883"/>
              <a:gd name="connsiteX372" fmla="*/ 2566396 w 11394183"/>
              <a:gd name="connsiteY372" fmla="*/ 137317 h 3300883"/>
              <a:gd name="connsiteX373" fmla="*/ 2573653 w 11394183"/>
              <a:gd name="connsiteY373" fmla="*/ 104655 h 3300883"/>
              <a:gd name="connsiteX374" fmla="*/ 2573653 w 11394183"/>
              <a:gd name="connsiteY374" fmla="*/ 105382 h 3300883"/>
              <a:gd name="connsiteX375" fmla="*/ 2580912 w 11394183"/>
              <a:gd name="connsiteY375" fmla="*/ 97398 h 3300883"/>
              <a:gd name="connsiteX376" fmla="*/ 2588896 w 11394183"/>
              <a:gd name="connsiteY376" fmla="*/ 40786 h 3300883"/>
              <a:gd name="connsiteX377" fmla="*/ 2529381 w 11394183"/>
              <a:gd name="connsiteY377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94183 w 11394183"/>
              <a:gd name="connsiteY291" fmla="*/ 2251543 h 3300883"/>
              <a:gd name="connsiteX292" fmla="*/ 9760429 w 11394183"/>
              <a:gd name="connsiteY292" fmla="*/ 1255034 h 3300883"/>
              <a:gd name="connsiteX293" fmla="*/ 9609464 w 11394183"/>
              <a:gd name="connsiteY293" fmla="*/ 1208583 h 3300883"/>
              <a:gd name="connsiteX294" fmla="*/ 6151074 w 11394183"/>
              <a:gd name="connsiteY294" fmla="*/ 1210034 h 3300883"/>
              <a:gd name="connsiteX295" fmla="*/ 3621696 w 11394183"/>
              <a:gd name="connsiteY295" fmla="*/ 1208583 h 3300883"/>
              <a:gd name="connsiteX296" fmla="*/ 3552745 w 11394183"/>
              <a:gd name="connsiteY296" fmla="*/ 1211486 h 3300883"/>
              <a:gd name="connsiteX297" fmla="*/ 3526616 w 11394183"/>
              <a:gd name="connsiteY297" fmla="*/ 1225276 h 3300883"/>
              <a:gd name="connsiteX298" fmla="*/ 3541858 w 11394183"/>
              <a:gd name="connsiteY298" fmla="*/ 1252131 h 3300883"/>
              <a:gd name="connsiteX299" fmla="*/ 3581050 w 11394183"/>
              <a:gd name="connsiteY299" fmla="*/ 1278984 h 3300883"/>
              <a:gd name="connsiteX300" fmla="*/ 4092007 w 11394183"/>
              <a:gd name="connsiteY300" fmla="*/ 2112917 h 3300883"/>
              <a:gd name="connsiteX301" fmla="*/ 4068782 w 11394183"/>
              <a:gd name="connsiteY301" fmla="*/ 2144852 h 3300883"/>
              <a:gd name="connsiteX302" fmla="*/ 3644195 w 11394183"/>
              <a:gd name="connsiteY302" fmla="*/ 2144127 h 3300883"/>
              <a:gd name="connsiteX303" fmla="*/ 3623147 w 11394183"/>
              <a:gd name="connsiteY303" fmla="*/ 2136142 h 3300883"/>
              <a:gd name="connsiteX304" fmla="*/ 3589760 w 11394183"/>
              <a:gd name="connsiteY304" fmla="*/ 2117998 h 3300883"/>
              <a:gd name="connsiteX305" fmla="*/ 3504842 w 11394183"/>
              <a:gd name="connsiteY305" fmla="*/ 2105660 h 3300883"/>
              <a:gd name="connsiteX306" fmla="*/ 3499037 w 11394183"/>
              <a:gd name="connsiteY306" fmla="*/ 2089693 h 3300883"/>
              <a:gd name="connsiteX307" fmla="*/ 3499037 w 11394183"/>
              <a:gd name="connsiteY307" fmla="*/ 1765989 h 3300883"/>
              <a:gd name="connsiteX308" fmla="*/ 3504842 w 11394183"/>
              <a:gd name="connsiteY308" fmla="*/ 1750022 h 3300883"/>
              <a:gd name="connsiteX309" fmla="*/ 3491053 w 11394183"/>
              <a:gd name="connsiteY309" fmla="*/ 1744216 h 3300883"/>
              <a:gd name="connsiteX310" fmla="*/ 3248639 w 11394183"/>
              <a:gd name="connsiteY310" fmla="*/ 1744942 h 3300883"/>
              <a:gd name="connsiteX311" fmla="*/ 3186220 w 11394183"/>
              <a:gd name="connsiteY311" fmla="*/ 1683975 h 3300883"/>
              <a:gd name="connsiteX312" fmla="*/ 3172431 w 11394183"/>
              <a:gd name="connsiteY312" fmla="*/ 1617928 h 3300883"/>
              <a:gd name="connsiteX313" fmla="*/ 3165898 w 11394183"/>
              <a:gd name="connsiteY313" fmla="*/ 1591074 h 3300883"/>
              <a:gd name="connsiteX314" fmla="*/ 3165898 w 11394183"/>
              <a:gd name="connsiteY314" fmla="*/ 1007539 h 3300883"/>
              <a:gd name="connsiteX315" fmla="*/ 3172375 w 11394183"/>
              <a:gd name="connsiteY315" fmla="*/ 980915 h 3300883"/>
              <a:gd name="connsiteX316" fmla="*/ 3171705 w 11394183"/>
              <a:gd name="connsiteY316" fmla="*/ 981410 h 3300883"/>
              <a:gd name="connsiteX317" fmla="*/ 3172431 w 11394183"/>
              <a:gd name="connsiteY317" fmla="*/ 980685 h 3300883"/>
              <a:gd name="connsiteX318" fmla="*/ 3172375 w 11394183"/>
              <a:gd name="connsiteY318" fmla="*/ 980915 h 3300883"/>
              <a:gd name="connsiteX319" fmla="*/ 3184225 w 11394183"/>
              <a:gd name="connsiteY319" fmla="*/ 972157 h 3300883"/>
              <a:gd name="connsiteX320" fmla="*/ 3200011 w 11394183"/>
              <a:gd name="connsiteY320" fmla="*/ 972701 h 3300883"/>
              <a:gd name="connsiteX321" fmla="*/ 3781369 w 11394183"/>
              <a:gd name="connsiteY321" fmla="*/ 972701 h 3300883"/>
              <a:gd name="connsiteX322" fmla="*/ 3809675 w 11394183"/>
              <a:gd name="connsiteY322" fmla="*/ 981410 h 3300883"/>
              <a:gd name="connsiteX323" fmla="*/ 3808949 w 11394183"/>
              <a:gd name="connsiteY323" fmla="*/ 980685 h 3300883"/>
              <a:gd name="connsiteX324" fmla="*/ 3813303 w 11394183"/>
              <a:gd name="connsiteY324" fmla="*/ 984314 h 3300883"/>
              <a:gd name="connsiteX325" fmla="*/ 3811127 w 11394183"/>
              <a:gd name="connsiteY325" fmla="*/ 986491 h 3300883"/>
              <a:gd name="connsiteX326" fmla="*/ 3831448 w 11394183"/>
              <a:gd name="connsiteY326" fmla="*/ 1017700 h 3300883"/>
              <a:gd name="connsiteX327" fmla="*/ 3912011 w 11394183"/>
              <a:gd name="connsiteY327" fmla="*/ 1017700 h 3300883"/>
              <a:gd name="connsiteX328" fmla="*/ 3919269 w 11394183"/>
              <a:gd name="connsiteY328" fmla="*/ 1010442 h 3300883"/>
              <a:gd name="connsiteX329" fmla="*/ 3926527 w 11394183"/>
              <a:gd name="connsiteY329" fmla="*/ 1002459 h 3300883"/>
              <a:gd name="connsiteX330" fmla="*/ 3928705 w 11394183"/>
              <a:gd name="connsiteY330" fmla="*/ 934960 h 3300883"/>
              <a:gd name="connsiteX331" fmla="*/ 3838706 w 11394183"/>
              <a:gd name="connsiteY331" fmla="*/ 922621 h 3300883"/>
              <a:gd name="connsiteX332" fmla="*/ 3790078 w 11394183"/>
              <a:gd name="connsiteY332" fmla="*/ 939315 h 3300883"/>
              <a:gd name="connsiteX333" fmla="*/ 3191301 w 11394183"/>
              <a:gd name="connsiteY333" fmla="*/ 939315 h 3300883"/>
              <a:gd name="connsiteX334" fmla="*/ 3141947 w 11394183"/>
              <a:gd name="connsiteY334" fmla="*/ 987217 h 3300883"/>
              <a:gd name="connsiteX335" fmla="*/ 3141947 w 11394183"/>
              <a:gd name="connsiteY335" fmla="*/ 1596881 h 3300883"/>
              <a:gd name="connsiteX336" fmla="*/ 3117271 w 11394183"/>
              <a:gd name="connsiteY336" fmla="*/ 1630267 h 3300883"/>
              <a:gd name="connsiteX337" fmla="*/ 3049046 w 11394183"/>
              <a:gd name="connsiteY337" fmla="*/ 1702846 h 3300883"/>
              <a:gd name="connsiteX338" fmla="*/ 3049773 w 11394183"/>
              <a:gd name="connsiteY338" fmla="*/ 1724619 h 3300883"/>
              <a:gd name="connsiteX339" fmla="*/ 3030176 w 11394183"/>
              <a:gd name="connsiteY339" fmla="*/ 1746393 h 3300883"/>
              <a:gd name="connsiteX340" fmla="*/ 2968483 w 11394183"/>
              <a:gd name="connsiteY340" fmla="*/ 1746393 h 3300883"/>
              <a:gd name="connsiteX341" fmla="*/ 2909695 w 11394183"/>
              <a:gd name="connsiteY341" fmla="*/ 1689782 h 3300883"/>
              <a:gd name="connsiteX342" fmla="*/ 2874131 w 11394183"/>
              <a:gd name="connsiteY342" fmla="*/ 1617928 h 3300883"/>
              <a:gd name="connsiteX343" fmla="*/ 2863970 w 11394183"/>
              <a:gd name="connsiteY343" fmla="*/ 1584542 h 3300883"/>
              <a:gd name="connsiteX344" fmla="*/ 2863970 w 11394183"/>
              <a:gd name="connsiteY344" fmla="*/ 535775 h 3300883"/>
              <a:gd name="connsiteX345" fmla="*/ 2871228 w 11394183"/>
              <a:gd name="connsiteY345" fmla="*/ 502389 h 3300883"/>
              <a:gd name="connsiteX346" fmla="*/ 2870501 w 11394183"/>
              <a:gd name="connsiteY346" fmla="*/ 503114 h 3300883"/>
              <a:gd name="connsiteX347" fmla="*/ 2906066 w 11394183"/>
              <a:gd name="connsiteY347" fmla="*/ 494405 h 3300883"/>
              <a:gd name="connsiteX348" fmla="*/ 3344443 w 11394183"/>
              <a:gd name="connsiteY348" fmla="*/ 495131 h 3300883"/>
              <a:gd name="connsiteX349" fmla="*/ 3378556 w 11394183"/>
              <a:gd name="connsiteY349" fmla="*/ 460293 h 3300883"/>
              <a:gd name="connsiteX350" fmla="*/ 3378556 w 11394183"/>
              <a:gd name="connsiteY350" fmla="*/ 206266 h 3300883"/>
              <a:gd name="connsiteX351" fmla="*/ 3393071 w 11394183"/>
              <a:gd name="connsiteY351" fmla="*/ 176509 h 3300883"/>
              <a:gd name="connsiteX352" fmla="*/ 3414845 w 11394183"/>
              <a:gd name="connsiteY352" fmla="*/ 154735 h 3300883"/>
              <a:gd name="connsiteX353" fmla="*/ 3417022 w 11394183"/>
              <a:gd name="connsiteY353" fmla="*/ 92317 h 3300883"/>
              <a:gd name="connsiteX354" fmla="*/ 3349523 w 11394183"/>
              <a:gd name="connsiteY354" fmla="*/ 62560 h 3300883"/>
              <a:gd name="connsiteX355" fmla="*/ 3300169 w 11394183"/>
              <a:gd name="connsiteY355" fmla="*/ 109736 h 3300883"/>
              <a:gd name="connsiteX356" fmla="*/ 3330653 w 11394183"/>
              <a:gd name="connsiteY356" fmla="*/ 180863 h 3300883"/>
              <a:gd name="connsiteX357" fmla="*/ 3352427 w 11394183"/>
              <a:gd name="connsiteY357" fmla="*/ 224411 h 3300883"/>
              <a:gd name="connsiteX358" fmla="*/ 3353153 w 11394183"/>
              <a:gd name="connsiteY358" fmla="*/ 438519 h 3300883"/>
              <a:gd name="connsiteX359" fmla="*/ 3319041 w 11394183"/>
              <a:gd name="connsiteY359" fmla="*/ 472632 h 3300883"/>
              <a:gd name="connsiteX360" fmla="*/ 2869050 w 11394183"/>
              <a:gd name="connsiteY360" fmla="*/ 471179 h 3300883"/>
              <a:gd name="connsiteX361" fmla="*/ 2825503 w 11394183"/>
              <a:gd name="connsiteY361" fmla="*/ 513276 h 3300883"/>
              <a:gd name="connsiteX362" fmla="*/ 2826955 w 11394183"/>
              <a:gd name="connsiteY362" fmla="*/ 1601961 h 3300883"/>
              <a:gd name="connsiteX363" fmla="*/ 2800100 w 11394183"/>
              <a:gd name="connsiteY363" fmla="*/ 1631719 h 3300883"/>
              <a:gd name="connsiteX364" fmla="*/ 2768891 w 11394183"/>
              <a:gd name="connsiteY364" fmla="*/ 1661476 h 3300883"/>
              <a:gd name="connsiteX365" fmla="*/ 2768891 w 11394183"/>
              <a:gd name="connsiteY365" fmla="*/ 1686878 h 3300883"/>
              <a:gd name="connsiteX366" fmla="*/ 2708650 w 11394183"/>
              <a:gd name="connsiteY366" fmla="*/ 1747845 h 3300883"/>
              <a:gd name="connsiteX367" fmla="*/ 2626636 w 11394183"/>
              <a:gd name="connsiteY367" fmla="*/ 1667282 h 3300883"/>
              <a:gd name="connsiteX368" fmla="*/ 2593976 w 11394183"/>
              <a:gd name="connsiteY368" fmla="*/ 1631719 h 3300883"/>
              <a:gd name="connsiteX369" fmla="*/ 2570751 w 11394183"/>
              <a:gd name="connsiteY369" fmla="*/ 1619380 h 3300883"/>
              <a:gd name="connsiteX370" fmla="*/ 2566396 w 11394183"/>
              <a:gd name="connsiteY370" fmla="*/ 1580914 h 3300883"/>
              <a:gd name="connsiteX371" fmla="*/ 2566396 w 11394183"/>
              <a:gd name="connsiteY371" fmla="*/ 137317 h 3300883"/>
              <a:gd name="connsiteX372" fmla="*/ 2573653 w 11394183"/>
              <a:gd name="connsiteY372" fmla="*/ 104655 h 3300883"/>
              <a:gd name="connsiteX373" fmla="*/ 2573653 w 11394183"/>
              <a:gd name="connsiteY373" fmla="*/ 105382 h 3300883"/>
              <a:gd name="connsiteX374" fmla="*/ 2580912 w 11394183"/>
              <a:gd name="connsiteY374" fmla="*/ 97398 h 3300883"/>
              <a:gd name="connsiteX375" fmla="*/ 2588896 w 11394183"/>
              <a:gd name="connsiteY375" fmla="*/ 40786 h 3300883"/>
              <a:gd name="connsiteX376" fmla="*/ 2529381 w 11394183"/>
              <a:gd name="connsiteY376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1394183 w 11394183"/>
              <a:gd name="connsiteY290" fmla="*/ 2251543 h 3300883"/>
              <a:gd name="connsiteX291" fmla="*/ 9760429 w 11394183"/>
              <a:gd name="connsiteY291" fmla="*/ 1255034 h 3300883"/>
              <a:gd name="connsiteX292" fmla="*/ 9609464 w 11394183"/>
              <a:gd name="connsiteY292" fmla="*/ 1208583 h 3300883"/>
              <a:gd name="connsiteX293" fmla="*/ 6151074 w 11394183"/>
              <a:gd name="connsiteY293" fmla="*/ 1210034 h 3300883"/>
              <a:gd name="connsiteX294" fmla="*/ 3621696 w 11394183"/>
              <a:gd name="connsiteY294" fmla="*/ 1208583 h 3300883"/>
              <a:gd name="connsiteX295" fmla="*/ 3552745 w 11394183"/>
              <a:gd name="connsiteY295" fmla="*/ 1211486 h 3300883"/>
              <a:gd name="connsiteX296" fmla="*/ 3526616 w 11394183"/>
              <a:gd name="connsiteY296" fmla="*/ 1225276 h 3300883"/>
              <a:gd name="connsiteX297" fmla="*/ 3541858 w 11394183"/>
              <a:gd name="connsiteY297" fmla="*/ 1252131 h 3300883"/>
              <a:gd name="connsiteX298" fmla="*/ 3581050 w 11394183"/>
              <a:gd name="connsiteY298" fmla="*/ 1278984 h 3300883"/>
              <a:gd name="connsiteX299" fmla="*/ 4092007 w 11394183"/>
              <a:gd name="connsiteY299" fmla="*/ 2112917 h 3300883"/>
              <a:gd name="connsiteX300" fmla="*/ 4068782 w 11394183"/>
              <a:gd name="connsiteY300" fmla="*/ 2144852 h 3300883"/>
              <a:gd name="connsiteX301" fmla="*/ 3644195 w 11394183"/>
              <a:gd name="connsiteY301" fmla="*/ 2144127 h 3300883"/>
              <a:gd name="connsiteX302" fmla="*/ 3623147 w 11394183"/>
              <a:gd name="connsiteY302" fmla="*/ 2136142 h 3300883"/>
              <a:gd name="connsiteX303" fmla="*/ 3589760 w 11394183"/>
              <a:gd name="connsiteY303" fmla="*/ 2117998 h 3300883"/>
              <a:gd name="connsiteX304" fmla="*/ 3504842 w 11394183"/>
              <a:gd name="connsiteY304" fmla="*/ 2105660 h 3300883"/>
              <a:gd name="connsiteX305" fmla="*/ 3499037 w 11394183"/>
              <a:gd name="connsiteY305" fmla="*/ 2089693 h 3300883"/>
              <a:gd name="connsiteX306" fmla="*/ 3499037 w 11394183"/>
              <a:gd name="connsiteY306" fmla="*/ 1765989 h 3300883"/>
              <a:gd name="connsiteX307" fmla="*/ 3504842 w 11394183"/>
              <a:gd name="connsiteY307" fmla="*/ 1750022 h 3300883"/>
              <a:gd name="connsiteX308" fmla="*/ 3491053 w 11394183"/>
              <a:gd name="connsiteY308" fmla="*/ 1744216 h 3300883"/>
              <a:gd name="connsiteX309" fmla="*/ 3248639 w 11394183"/>
              <a:gd name="connsiteY309" fmla="*/ 1744942 h 3300883"/>
              <a:gd name="connsiteX310" fmla="*/ 3186220 w 11394183"/>
              <a:gd name="connsiteY310" fmla="*/ 1683975 h 3300883"/>
              <a:gd name="connsiteX311" fmla="*/ 3172431 w 11394183"/>
              <a:gd name="connsiteY311" fmla="*/ 1617928 h 3300883"/>
              <a:gd name="connsiteX312" fmla="*/ 3165898 w 11394183"/>
              <a:gd name="connsiteY312" fmla="*/ 1591074 h 3300883"/>
              <a:gd name="connsiteX313" fmla="*/ 3165898 w 11394183"/>
              <a:gd name="connsiteY313" fmla="*/ 1007539 h 3300883"/>
              <a:gd name="connsiteX314" fmla="*/ 3172375 w 11394183"/>
              <a:gd name="connsiteY314" fmla="*/ 980915 h 3300883"/>
              <a:gd name="connsiteX315" fmla="*/ 3171705 w 11394183"/>
              <a:gd name="connsiteY315" fmla="*/ 981410 h 3300883"/>
              <a:gd name="connsiteX316" fmla="*/ 3172431 w 11394183"/>
              <a:gd name="connsiteY316" fmla="*/ 980685 h 3300883"/>
              <a:gd name="connsiteX317" fmla="*/ 3172375 w 11394183"/>
              <a:gd name="connsiteY317" fmla="*/ 980915 h 3300883"/>
              <a:gd name="connsiteX318" fmla="*/ 3184225 w 11394183"/>
              <a:gd name="connsiteY318" fmla="*/ 972157 h 3300883"/>
              <a:gd name="connsiteX319" fmla="*/ 3200011 w 11394183"/>
              <a:gd name="connsiteY319" fmla="*/ 972701 h 3300883"/>
              <a:gd name="connsiteX320" fmla="*/ 3781369 w 11394183"/>
              <a:gd name="connsiteY320" fmla="*/ 972701 h 3300883"/>
              <a:gd name="connsiteX321" fmla="*/ 3809675 w 11394183"/>
              <a:gd name="connsiteY321" fmla="*/ 981410 h 3300883"/>
              <a:gd name="connsiteX322" fmla="*/ 3808949 w 11394183"/>
              <a:gd name="connsiteY322" fmla="*/ 980685 h 3300883"/>
              <a:gd name="connsiteX323" fmla="*/ 3813303 w 11394183"/>
              <a:gd name="connsiteY323" fmla="*/ 984314 h 3300883"/>
              <a:gd name="connsiteX324" fmla="*/ 3811127 w 11394183"/>
              <a:gd name="connsiteY324" fmla="*/ 986491 h 3300883"/>
              <a:gd name="connsiteX325" fmla="*/ 3831448 w 11394183"/>
              <a:gd name="connsiteY325" fmla="*/ 1017700 h 3300883"/>
              <a:gd name="connsiteX326" fmla="*/ 3912011 w 11394183"/>
              <a:gd name="connsiteY326" fmla="*/ 1017700 h 3300883"/>
              <a:gd name="connsiteX327" fmla="*/ 3919269 w 11394183"/>
              <a:gd name="connsiteY327" fmla="*/ 1010442 h 3300883"/>
              <a:gd name="connsiteX328" fmla="*/ 3926527 w 11394183"/>
              <a:gd name="connsiteY328" fmla="*/ 1002459 h 3300883"/>
              <a:gd name="connsiteX329" fmla="*/ 3928705 w 11394183"/>
              <a:gd name="connsiteY329" fmla="*/ 934960 h 3300883"/>
              <a:gd name="connsiteX330" fmla="*/ 3838706 w 11394183"/>
              <a:gd name="connsiteY330" fmla="*/ 922621 h 3300883"/>
              <a:gd name="connsiteX331" fmla="*/ 3790078 w 11394183"/>
              <a:gd name="connsiteY331" fmla="*/ 939315 h 3300883"/>
              <a:gd name="connsiteX332" fmla="*/ 3191301 w 11394183"/>
              <a:gd name="connsiteY332" fmla="*/ 939315 h 3300883"/>
              <a:gd name="connsiteX333" fmla="*/ 3141947 w 11394183"/>
              <a:gd name="connsiteY333" fmla="*/ 987217 h 3300883"/>
              <a:gd name="connsiteX334" fmla="*/ 3141947 w 11394183"/>
              <a:gd name="connsiteY334" fmla="*/ 1596881 h 3300883"/>
              <a:gd name="connsiteX335" fmla="*/ 3117271 w 11394183"/>
              <a:gd name="connsiteY335" fmla="*/ 1630267 h 3300883"/>
              <a:gd name="connsiteX336" fmla="*/ 3049046 w 11394183"/>
              <a:gd name="connsiteY336" fmla="*/ 1702846 h 3300883"/>
              <a:gd name="connsiteX337" fmla="*/ 3049773 w 11394183"/>
              <a:gd name="connsiteY337" fmla="*/ 1724619 h 3300883"/>
              <a:gd name="connsiteX338" fmla="*/ 3030176 w 11394183"/>
              <a:gd name="connsiteY338" fmla="*/ 1746393 h 3300883"/>
              <a:gd name="connsiteX339" fmla="*/ 2968483 w 11394183"/>
              <a:gd name="connsiteY339" fmla="*/ 1746393 h 3300883"/>
              <a:gd name="connsiteX340" fmla="*/ 2909695 w 11394183"/>
              <a:gd name="connsiteY340" fmla="*/ 1689782 h 3300883"/>
              <a:gd name="connsiteX341" fmla="*/ 2874131 w 11394183"/>
              <a:gd name="connsiteY341" fmla="*/ 1617928 h 3300883"/>
              <a:gd name="connsiteX342" fmla="*/ 2863970 w 11394183"/>
              <a:gd name="connsiteY342" fmla="*/ 1584542 h 3300883"/>
              <a:gd name="connsiteX343" fmla="*/ 2863970 w 11394183"/>
              <a:gd name="connsiteY343" fmla="*/ 535775 h 3300883"/>
              <a:gd name="connsiteX344" fmla="*/ 2871228 w 11394183"/>
              <a:gd name="connsiteY344" fmla="*/ 502389 h 3300883"/>
              <a:gd name="connsiteX345" fmla="*/ 2870501 w 11394183"/>
              <a:gd name="connsiteY345" fmla="*/ 503114 h 3300883"/>
              <a:gd name="connsiteX346" fmla="*/ 2906066 w 11394183"/>
              <a:gd name="connsiteY346" fmla="*/ 494405 h 3300883"/>
              <a:gd name="connsiteX347" fmla="*/ 3344443 w 11394183"/>
              <a:gd name="connsiteY347" fmla="*/ 495131 h 3300883"/>
              <a:gd name="connsiteX348" fmla="*/ 3378556 w 11394183"/>
              <a:gd name="connsiteY348" fmla="*/ 460293 h 3300883"/>
              <a:gd name="connsiteX349" fmla="*/ 3378556 w 11394183"/>
              <a:gd name="connsiteY349" fmla="*/ 206266 h 3300883"/>
              <a:gd name="connsiteX350" fmla="*/ 3393071 w 11394183"/>
              <a:gd name="connsiteY350" fmla="*/ 176509 h 3300883"/>
              <a:gd name="connsiteX351" fmla="*/ 3414845 w 11394183"/>
              <a:gd name="connsiteY351" fmla="*/ 154735 h 3300883"/>
              <a:gd name="connsiteX352" fmla="*/ 3417022 w 11394183"/>
              <a:gd name="connsiteY352" fmla="*/ 92317 h 3300883"/>
              <a:gd name="connsiteX353" fmla="*/ 3349523 w 11394183"/>
              <a:gd name="connsiteY353" fmla="*/ 62560 h 3300883"/>
              <a:gd name="connsiteX354" fmla="*/ 3300169 w 11394183"/>
              <a:gd name="connsiteY354" fmla="*/ 109736 h 3300883"/>
              <a:gd name="connsiteX355" fmla="*/ 3330653 w 11394183"/>
              <a:gd name="connsiteY355" fmla="*/ 180863 h 3300883"/>
              <a:gd name="connsiteX356" fmla="*/ 3352427 w 11394183"/>
              <a:gd name="connsiteY356" fmla="*/ 224411 h 3300883"/>
              <a:gd name="connsiteX357" fmla="*/ 3353153 w 11394183"/>
              <a:gd name="connsiteY357" fmla="*/ 438519 h 3300883"/>
              <a:gd name="connsiteX358" fmla="*/ 3319041 w 11394183"/>
              <a:gd name="connsiteY358" fmla="*/ 472632 h 3300883"/>
              <a:gd name="connsiteX359" fmla="*/ 2869050 w 11394183"/>
              <a:gd name="connsiteY359" fmla="*/ 471179 h 3300883"/>
              <a:gd name="connsiteX360" fmla="*/ 2825503 w 11394183"/>
              <a:gd name="connsiteY360" fmla="*/ 513276 h 3300883"/>
              <a:gd name="connsiteX361" fmla="*/ 2826955 w 11394183"/>
              <a:gd name="connsiteY361" fmla="*/ 1601961 h 3300883"/>
              <a:gd name="connsiteX362" fmla="*/ 2800100 w 11394183"/>
              <a:gd name="connsiteY362" fmla="*/ 1631719 h 3300883"/>
              <a:gd name="connsiteX363" fmla="*/ 2768891 w 11394183"/>
              <a:gd name="connsiteY363" fmla="*/ 1661476 h 3300883"/>
              <a:gd name="connsiteX364" fmla="*/ 2768891 w 11394183"/>
              <a:gd name="connsiteY364" fmla="*/ 1686878 h 3300883"/>
              <a:gd name="connsiteX365" fmla="*/ 2708650 w 11394183"/>
              <a:gd name="connsiteY365" fmla="*/ 1747845 h 3300883"/>
              <a:gd name="connsiteX366" fmla="*/ 2626636 w 11394183"/>
              <a:gd name="connsiteY366" fmla="*/ 1667282 h 3300883"/>
              <a:gd name="connsiteX367" fmla="*/ 2593976 w 11394183"/>
              <a:gd name="connsiteY367" fmla="*/ 1631719 h 3300883"/>
              <a:gd name="connsiteX368" fmla="*/ 2570751 w 11394183"/>
              <a:gd name="connsiteY368" fmla="*/ 1619380 h 3300883"/>
              <a:gd name="connsiteX369" fmla="*/ 2566396 w 11394183"/>
              <a:gd name="connsiteY369" fmla="*/ 1580914 h 3300883"/>
              <a:gd name="connsiteX370" fmla="*/ 2566396 w 11394183"/>
              <a:gd name="connsiteY370" fmla="*/ 137317 h 3300883"/>
              <a:gd name="connsiteX371" fmla="*/ 2573653 w 11394183"/>
              <a:gd name="connsiteY371" fmla="*/ 104655 h 3300883"/>
              <a:gd name="connsiteX372" fmla="*/ 2573653 w 11394183"/>
              <a:gd name="connsiteY372" fmla="*/ 105382 h 3300883"/>
              <a:gd name="connsiteX373" fmla="*/ 2580912 w 11394183"/>
              <a:gd name="connsiteY373" fmla="*/ 97398 h 3300883"/>
              <a:gd name="connsiteX374" fmla="*/ 2588896 w 11394183"/>
              <a:gd name="connsiteY374" fmla="*/ 40786 h 3300883"/>
              <a:gd name="connsiteX375" fmla="*/ 2529381 w 11394183"/>
              <a:gd name="connsiteY375" fmla="*/ 142 h 330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11394183" h="3300883">
                <a:moveTo>
                  <a:pt x="3168075" y="3011446"/>
                </a:moveTo>
                <a:cubicBezTo>
                  <a:pt x="3133237" y="3004189"/>
                  <a:pt x="3141946" y="3031042"/>
                  <a:pt x="3141946" y="3047736"/>
                </a:cubicBezTo>
                <a:lnTo>
                  <a:pt x="3141946" y="3300883"/>
                </a:lnTo>
                <a:lnTo>
                  <a:pt x="3165898" y="3300883"/>
                </a:lnTo>
                <a:lnTo>
                  <a:pt x="3165898" y="3029591"/>
                </a:lnTo>
                <a:cubicBezTo>
                  <a:pt x="3165898" y="3023059"/>
                  <a:pt x="3167349" y="3017253"/>
                  <a:pt x="3168075" y="3011446"/>
                </a:cubicBezTo>
                <a:close/>
                <a:moveTo>
                  <a:pt x="2591366" y="3007317"/>
                </a:moveTo>
                <a:cubicBezTo>
                  <a:pt x="2577282" y="3007181"/>
                  <a:pt x="2577282" y="3023783"/>
                  <a:pt x="2577282" y="3041202"/>
                </a:cubicBezTo>
                <a:cubicBezTo>
                  <a:pt x="2577352" y="3127762"/>
                  <a:pt x="2577421" y="3214323"/>
                  <a:pt x="2577491" y="3300883"/>
                </a:cubicBezTo>
                <a:lnTo>
                  <a:pt x="2606313" y="3300883"/>
                </a:lnTo>
                <a:lnTo>
                  <a:pt x="2606313" y="3041928"/>
                </a:lnTo>
                <a:cubicBezTo>
                  <a:pt x="2606313" y="3031767"/>
                  <a:pt x="2604135" y="3022332"/>
                  <a:pt x="2610667" y="3013622"/>
                </a:cubicBezTo>
                <a:cubicBezTo>
                  <a:pt x="2602321" y="3009268"/>
                  <a:pt x="2596061" y="3007362"/>
                  <a:pt x="2591366" y="3007317"/>
                </a:cubicBezTo>
                <a:close/>
                <a:moveTo>
                  <a:pt x="2903083" y="3005447"/>
                </a:moveTo>
                <a:cubicBezTo>
                  <a:pt x="2898490" y="3005594"/>
                  <a:pt x="2893182" y="3007091"/>
                  <a:pt x="2887195" y="3009994"/>
                </a:cubicBezTo>
                <a:cubicBezTo>
                  <a:pt x="2869776" y="3018703"/>
                  <a:pt x="2877033" y="3035396"/>
                  <a:pt x="2877033" y="3048460"/>
                </a:cubicBezTo>
                <a:lnTo>
                  <a:pt x="2877033" y="3300883"/>
                </a:lnTo>
                <a:lnTo>
                  <a:pt x="2924210" y="3300883"/>
                </a:lnTo>
                <a:lnTo>
                  <a:pt x="2924210" y="3039025"/>
                </a:lnTo>
                <a:cubicBezTo>
                  <a:pt x="2924210" y="3016707"/>
                  <a:pt x="2916862" y="3005004"/>
                  <a:pt x="2903083" y="3005447"/>
                </a:cubicBezTo>
                <a:close/>
                <a:moveTo>
                  <a:pt x="1413840" y="2870642"/>
                </a:moveTo>
                <a:cubicBezTo>
                  <a:pt x="1414566" y="2872094"/>
                  <a:pt x="1414566" y="2872820"/>
                  <a:pt x="1414566" y="2874271"/>
                </a:cubicBezTo>
                <a:lnTo>
                  <a:pt x="1228038" y="2874271"/>
                </a:lnTo>
                <a:lnTo>
                  <a:pt x="1228038" y="2870642"/>
                </a:lnTo>
                <a:lnTo>
                  <a:pt x="1413840" y="2870642"/>
                </a:lnTo>
                <a:close/>
                <a:moveTo>
                  <a:pt x="3635032" y="2179418"/>
                </a:moveTo>
                <a:cubicBezTo>
                  <a:pt x="3639659" y="2178965"/>
                  <a:pt x="3644558" y="2179690"/>
                  <a:pt x="3649275" y="2179690"/>
                </a:cubicBezTo>
                <a:lnTo>
                  <a:pt x="4079669" y="2179690"/>
                </a:lnTo>
                <a:cubicBezTo>
                  <a:pt x="4084023" y="2179690"/>
                  <a:pt x="4089104" y="2180416"/>
                  <a:pt x="4093459" y="2186222"/>
                </a:cubicBezTo>
                <a:lnTo>
                  <a:pt x="3622421" y="2186222"/>
                </a:lnTo>
                <a:lnTo>
                  <a:pt x="3624598" y="2190577"/>
                </a:lnTo>
                <a:lnTo>
                  <a:pt x="4062975" y="2190577"/>
                </a:lnTo>
                <a:cubicBezTo>
                  <a:pt x="4092733" y="2190577"/>
                  <a:pt x="4102168" y="2197835"/>
                  <a:pt x="4102168" y="2228318"/>
                </a:cubicBezTo>
                <a:cubicBezTo>
                  <a:pt x="4101443" y="2291462"/>
                  <a:pt x="4099265" y="2353880"/>
                  <a:pt x="4093459" y="2416298"/>
                </a:cubicBezTo>
                <a:cubicBezTo>
                  <a:pt x="4091281" y="2438072"/>
                  <a:pt x="4082572" y="2447507"/>
                  <a:pt x="4059347" y="2447507"/>
                </a:cubicBezTo>
                <a:lnTo>
                  <a:pt x="3650000" y="2447507"/>
                </a:lnTo>
                <a:cubicBezTo>
                  <a:pt x="3628228" y="2447507"/>
                  <a:pt x="3618791" y="2440975"/>
                  <a:pt x="3621696" y="2418475"/>
                </a:cubicBezTo>
                <a:cubicBezTo>
                  <a:pt x="3623872" y="2400330"/>
                  <a:pt x="3615163" y="2397427"/>
                  <a:pt x="3598470" y="2396702"/>
                </a:cubicBezTo>
                <a:cubicBezTo>
                  <a:pt x="3567260" y="2394524"/>
                  <a:pt x="3533875" y="2408315"/>
                  <a:pt x="3504842" y="2387266"/>
                </a:cubicBezTo>
                <a:cubicBezTo>
                  <a:pt x="3496859" y="2341541"/>
                  <a:pt x="3493230" y="2295817"/>
                  <a:pt x="3506294" y="2251543"/>
                </a:cubicBezTo>
                <a:cubicBezTo>
                  <a:pt x="3543309" y="2237754"/>
                  <a:pt x="3580324" y="2239930"/>
                  <a:pt x="3618791" y="2250818"/>
                </a:cubicBezTo>
                <a:cubicBezTo>
                  <a:pt x="3625324" y="2232673"/>
                  <a:pt x="3620969" y="2213802"/>
                  <a:pt x="3620969" y="2195657"/>
                </a:cubicBezTo>
                <a:cubicBezTo>
                  <a:pt x="3617340" y="2192028"/>
                  <a:pt x="3614437" y="2188400"/>
                  <a:pt x="3622421" y="2186222"/>
                </a:cubicBezTo>
                <a:cubicBezTo>
                  <a:pt x="3626050" y="2181505"/>
                  <a:pt x="3630405" y="2179872"/>
                  <a:pt x="3635032" y="2179418"/>
                </a:cubicBezTo>
                <a:close/>
                <a:moveTo>
                  <a:pt x="76208" y="1218744"/>
                </a:moveTo>
                <a:cubicBezTo>
                  <a:pt x="10161" y="1219469"/>
                  <a:pt x="1452" y="1231082"/>
                  <a:pt x="0" y="1294951"/>
                </a:cubicBezTo>
                <a:lnTo>
                  <a:pt x="0" y="1338499"/>
                </a:lnTo>
                <a:lnTo>
                  <a:pt x="0" y="3206684"/>
                </a:lnTo>
                <a:cubicBezTo>
                  <a:pt x="0" y="3226280"/>
                  <a:pt x="0" y="3245151"/>
                  <a:pt x="1452" y="3264747"/>
                </a:cubicBezTo>
                <a:cubicBezTo>
                  <a:pt x="1815" y="3272731"/>
                  <a:pt x="2904" y="3280533"/>
                  <a:pt x="5988" y="3287337"/>
                </a:cubicBezTo>
                <a:lnTo>
                  <a:pt x="19459" y="3300883"/>
                </a:lnTo>
                <a:lnTo>
                  <a:pt x="25633" y="3300883"/>
                </a:lnTo>
                <a:lnTo>
                  <a:pt x="26219" y="3300311"/>
                </a:lnTo>
                <a:lnTo>
                  <a:pt x="26699" y="3300883"/>
                </a:lnTo>
                <a:lnTo>
                  <a:pt x="1001629" y="3300883"/>
                </a:lnTo>
                <a:lnTo>
                  <a:pt x="1038606" y="3290150"/>
                </a:lnTo>
                <a:cubicBezTo>
                  <a:pt x="1029171" y="3272006"/>
                  <a:pt x="1012478" y="3262570"/>
                  <a:pt x="997236" y="3251683"/>
                </a:cubicBezTo>
                <a:cubicBezTo>
                  <a:pt x="880384" y="3165314"/>
                  <a:pt x="784580" y="3060074"/>
                  <a:pt x="706920" y="2937416"/>
                </a:cubicBezTo>
                <a:cubicBezTo>
                  <a:pt x="643051" y="2835805"/>
                  <a:pt x="592971" y="2728388"/>
                  <a:pt x="566116" y="2610810"/>
                </a:cubicBezTo>
                <a:cubicBezTo>
                  <a:pt x="549423" y="2604278"/>
                  <a:pt x="548698" y="2591939"/>
                  <a:pt x="553779" y="2577424"/>
                </a:cubicBezTo>
                <a:cubicBezTo>
                  <a:pt x="551601" y="2570165"/>
                  <a:pt x="548698" y="2563633"/>
                  <a:pt x="545795" y="2556376"/>
                </a:cubicBezTo>
                <a:cubicBezTo>
                  <a:pt x="528376" y="2515006"/>
                  <a:pt x="524021" y="2470007"/>
                  <a:pt x="521117" y="2426459"/>
                </a:cubicBezTo>
                <a:cubicBezTo>
                  <a:pt x="513134" y="2316139"/>
                  <a:pt x="511682" y="2205819"/>
                  <a:pt x="528376" y="2095499"/>
                </a:cubicBezTo>
                <a:cubicBezTo>
                  <a:pt x="529827" y="2086789"/>
                  <a:pt x="529827" y="2075903"/>
                  <a:pt x="538537" y="2069371"/>
                </a:cubicBezTo>
                <a:lnTo>
                  <a:pt x="538537" y="2066467"/>
                </a:lnTo>
                <a:cubicBezTo>
                  <a:pt x="539988" y="1990260"/>
                  <a:pt x="567568" y="1919857"/>
                  <a:pt x="593697" y="1850181"/>
                </a:cubicBezTo>
                <a:cubicBezTo>
                  <a:pt x="656115" y="1685427"/>
                  <a:pt x="751193" y="1540995"/>
                  <a:pt x="880384" y="1419788"/>
                </a:cubicBezTo>
                <a:cubicBezTo>
                  <a:pt x="888368" y="1411804"/>
                  <a:pt x="894175" y="1398014"/>
                  <a:pt x="909415" y="1403095"/>
                </a:cubicBezTo>
                <a:cubicBezTo>
                  <a:pt x="920303" y="1366079"/>
                  <a:pt x="955866" y="1353741"/>
                  <a:pt x="981269" y="1331967"/>
                </a:cubicBezTo>
                <a:cubicBezTo>
                  <a:pt x="1013204" y="1305113"/>
                  <a:pt x="1050219" y="1283340"/>
                  <a:pt x="1085057" y="1260114"/>
                </a:cubicBezTo>
                <a:cubicBezTo>
                  <a:pt x="1096670" y="1252856"/>
                  <a:pt x="1108282" y="1246324"/>
                  <a:pt x="1107556" y="1230357"/>
                </a:cubicBezTo>
                <a:cubicBezTo>
                  <a:pt x="1096670" y="1217293"/>
                  <a:pt x="1080703" y="1219469"/>
                  <a:pt x="1066912" y="1219469"/>
                </a:cubicBezTo>
                <a:lnTo>
                  <a:pt x="76208" y="1218744"/>
                </a:lnTo>
                <a:close/>
                <a:moveTo>
                  <a:pt x="2529381" y="142"/>
                </a:moveTo>
                <a:cubicBezTo>
                  <a:pt x="2501075" y="1594"/>
                  <a:pt x="2475672" y="16835"/>
                  <a:pt x="2466963" y="46592"/>
                </a:cubicBezTo>
                <a:cubicBezTo>
                  <a:pt x="2458978" y="74898"/>
                  <a:pt x="2469866" y="98849"/>
                  <a:pt x="2497445" y="111914"/>
                </a:cubicBezTo>
                <a:cubicBezTo>
                  <a:pt x="2522849" y="124252"/>
                  <a:pt x="2527929" y="143122"/>
                  <a:pt x="2527929" y="169977"/>
                </a:cubicBezTo>
                <a:cubicBezTo>
                  <a:pt x="2527203" y="594564"/>
                  <a:pt x="2527203" y="1019152"/>
                  <a:pt x="2527203" y="1443739"/>
                </a:cubicBezTo>
                <a:cubicBezTo>
                  <a:pt x="2527203" y="1496721"/>
                  <a:pt x="2527929" y="1550430"/>
                  <a:pt x="2527203" y="1603413"/>
                </a:cubicBezTo>
                <a:cubicBezTo>
                  <a:pt x="2527203" y="1613574"/>
                  <a:pt x="2532284" y="1629541"/>
                  <a:pt x="2517042" y="1630267"/>
                </a:cubicBezTo>
                <a:cubicBezTo>
                  <a:pt x="2487285" y="1632444"/>
                  <a:pt x="2491640" y="1652766"/>
                  <a:pt x="2491640" y="1671637"/>
                </a:cubicBezTo>
                <a:cubicBezTo>
                  <a:pt x="2491640" y="1688330"/>
                  <a:pt x="2490188" y="1705749"/>
                  <a:pt x="2491640" y="1722443"/>
                </a:cubicBezTo>
                <a:cubicBezTo>
                  <a:pt x="2493091" y="1740587"/>
                  <a:pt x="2487285" y="1749297"/>
                  <a:pt x="2467688" y="1748571"/>
                </a:cubicBezTo>
                <a:cubicBezTo>
                  <a:pt x="2436480" y="1747845"/>
                  <a:pt x="2404544" y="1747845"/>
                  <a:pt x="2373335" y="1748571"/>
                </a:cubicBezTo>
                <a:cubicBezTo>
                  <a:pt x="2354465" y="1749297"/>
                  <a:pt x="2348658" y="1739861"/>
                  <a:pt x="2349384" y="1721716"/>
                </a:cubicBezTo>
                <a:cubicBezTo>
                  <a:pt x="2350110" y="1697766"/>
                  <a:pt x="2350110" y="1673089"/>
                  <a:pt x="2349384" y="1649137"/>
                </a:cubicBezTo>
                <a:cubicBezTo>
                  <a:pt x="2349384" y="1641154"/>
                  <a:pt x="2355191" y="1627363"/>
                  <a:pt x="2337046" y="1630993"/>
                </a:cubicBezTo>
                <a:cubicBezTo>
                  <a:pt x="2311644" y="1636073"/>
                  <a:pt x="2310918" y="1622283"/>
                  <a:pt x="2310918" y="1601961"/>
                </a:cubicBezTo>
                <a:lnTo>
                  <a:pt x="2310918" y="861655"/>
                </a:lnTo>
                <a:cubicBezTo>
                  <a:pt x="2310918" y="842059"/>
                  <a:pt x="2313820" y="823914"/>
                  <a:pt x="2322530" y="805769"/>
                </a:cubicBezTo>
                <a:cubicBezTo>
                  <a:pt x="2345030" y="760044"/>
                  <a:pt x="2314547" y="715046"/>
                  <a:pt x="2265193" y="717949"/>
                </a:cubicBezTo>
                <a:cubicBezTo>
                  <a:pt x="2232533" y="720126"/>
                  <a:pt x="2210033" y="744077"/>
                  <a:pt x="2207130" y="781093"/>
                </a:cubicBezTo>
                <a:cubicBezTo>
                  <a:pt x="2204952" y="813753"/>
                  <a:pt x="2215839" y="836978"/>
                  <a:pt x="2253580" y="838430"/>
                </a:cubicBezTo>
                <a:cubicBezTo>
                  <a:pt x="2281886" y="839881"/>
                  <a:pt x="2277531" y="860204"/>
                  <a:pt x="2277531" y="877622"/>
                </a:cubicBezTo>
                <a:cubicBezTo>
                  <a:pt x="2277531" y="1117133"/>
                  <a:pt x="2276806" y="1356644"/>
                  <a:pt x="2278257" y="1596155"/>
                </a:cubicBezTo>
                <a:cubicBezTo>
                  <a:pt x="2278984" y="1626638"/>
                  <a:pt x="2268823" y="1635348"/>
                  <a:pt x="2241242" y="1631719"/>
                </a:cubicBezTo>
                <a:cubicBezTo>
                  <a:pt x="2215113" y="1628090"/>
                  <a:pt x="2205678" y="1638976"/>
                  <a:pt x="2205678" y="1666557"/>
                </a:cubicBezTo>
                <a:cubicBezTo>
                  <a:pt x="2205678" y="1692685"/>
                  <a:pt x="2223097" y="1729700"/>
                  <a:pt x="2204952" y="1742764"/>
                </a:cubicBezTo>
                <a:cubicBezTo>
                  <a:pt x="2186808" y="1756554"/>
                  <a:pt x="2151244" y="1747119"/>
                  <a:pt x="2123665" y="1747845"/>
                </a:cubicBezTo>
                <a:cubicBezTo>
                  <a:pt x="2116406" y="1747845"/>
                  <a:pt x="2109148" y="1747119"/>
                  <a:pt x="2101890" y="1747845"/>
                </a:cubicBezTo>
                <a:cubicBezTo>
                  <a:pt x="2081568" y="1749297"/>
                  <a:pt x="2073584" y="1740587"/>
                  <a:pt x="2074309" y="1720265"/>
                </a:cubicBezTo>
                <a:cubicBezTo>
                  <a:pt x="2075035" y="1689782"/>
                  <a:pt x="2074309" y="1660025"/>
                  <a:pt x="2074309" y="1630993"/>
                </a:cubicBezTo>
                <a:cubicBezTo>
                  <a:pt x="2051085" y="1625187"/>
                  <a:pt x="2026407" y="1644057"/>
                  <a:pt x="2008989" y="1618655"/>
                </a:cubicBezTo>
                <a:cubicBezTo>
                  <a:pt x="2001730" y="1613574"/>
                  <a:pt x="2002456" y="1606316"/>
                  <a:pt x="2002456" y="1599058"/>
                </a:cubicBezTo>
                <a:lnTo>
                  <a:pt x="2002456" y="1135278"/>
                </a:lnTo>
                <a:cubicBezTo>
                  <a:pt x="2002456" y="1129472"/>
                  <a:pt x="2003908" y="1123665"/>
                  <a:pt x="2005359" y="1117859"/>
                </a:cubicBezTo>
                <a:lnTo>
                  <a:pt x="1660609" y="1117859"/>
                </a:lnTo>
                <a:cubicBezTo>
                  <a:pt x="1647545" y="1117859"/>
                  <a:pt x="1630126" y="1124391"/>
                  <a:pt x="1623594" y="1104795"/>
                </a:cubicBezTo>
                <a:cubicBezTo>
                  <a:pt x="1614159" y="1095359"/>
                  <a:pt x="1617788" y="1083747"/>
                  <a:pt x="1617788" y="1073586"/>
                </a:cubicBezTo>
                <a:lnTo>
                  <a:pt x="1617788" y="606177"/>
                </a:lnTo>
                <a:cubicBezTo>
                  <a:pt x="1617788" y="596016"/>
                  <a:pt x="1614159" y="584403"/>
                  <a:pt x="1623594" y="575693"/>
                </a:cubicBezTo>
                <a:lnTo>
                  <a:pt x="1623594" y="576420"/>
                </a:lnTo>
                <a:cubicBezTo>
                  <a:pt x="1622868" y="569888"/>
                  <a:pt x="1622868" y="563356"/>
                  <a:pt x="1631577" y="561903"/>
                </a:cubicBezTo>
                <a:lnTo>
                  <a:pt x="1640287" y="498760"/>
                </a:lnTo>
                <a:cubicBezTo>
                  <a:pt x="1631577" y="466825"/>
                  <a:pt x="1603997" y="465374"/>
                  <a:pt x="1579321" y="467551"/>
                </a:cubicBezTo>
                <a:cubicBezTo>
                  <a:pt x="1548838" y="470454"/>
                  <a:pt x="1530693" y="492953"/>
                  <a:pt x="1526338" y="523437"/>
                </a:cubicBezTo>
                <a:cubicBezTo>
                  <a:pt x="1522709" y="546662"/>
                  <a:pt x="1523435" y="572791"/>
                  <a:pt x="1551015" y="578596"/>
                </a:cubicBezTo>
                <a:cubicBezTo>
                  <a:pt x="1582224" y="585855"/>
                  <a:pt x="1581498" y="605451"/>
                  <a:pt x="1581498" y="629402"/>
                </a:cubicBezTo>
                <a:cubicBezTo>
                  <a:pt x="1580772" y="793430"/>
                  <a:pt x="1580772" y="958186"/>
                  <a:pt x="1581498" y="1122214"/>
                </a:cubicBezTo>
                <a:cubicBezTo>
                  <a:pt x="1581498" y="1130923"/>
                  <a:pt x="1575692" y="1141810"/>
                  <a:pt x="1585853" y="1149068"/>
                </a:cubicBezTo>
                <a:cubicBezTo>
                  <a:pt x="1593836" y="1138182"/>
                  <a:pt x="1605449" y="1141084"/>
                  <a:pt x="1615610" y="1141084"/>
                </a:cubicBezTo>
                <a:lnTo>
                  <a:pt x="1943667" y="1141084"/>
                </a:lnTo>
                <a:cubicBezTo>
                  <a:pt x="1953828" y="1141084"/>
                  <a:pt x="1966167" y="1136729"/>
                  <a:pt x="1972699" y="1149793"/>
                </a:cubicBezTo>
                <a:cubicBezTo>
                  <a:pt x="1975602" y="1154874"/>
                  <a:pt x="1979957" y="1160681"/>
                  <a:pt x="1979957" y="1165761"/>
                </a:cubicBezTo>
                <a:cubicBezTo>
                  <a:pt x="1980683" y="1313822"/>
                  <a:pt x="1980683" y="1462609"/>
                  <a:pt x="1980683" y="1611396"/>
                </a:cubicBezTo>
                <a:cubicBezTo>
                  <a:pt x="1980683" y="1620106"/>
                  <a:pt x="1978506" y="1630993"/>
                  <a:pt x="1968344" y="1630267"/>
                </a:cubicBezTo>
                <a:cubicBezTo>
                  <a:pt x="1932780" y="1628090"/>
                  <a:pt x="1938587" y="1652766"/>
                  <a:pt x="1938587" y="1673814"/>
                </a:cubicBezTo>
                <a:cubicBezTo>
                  <a:pt x="1938587" y="1690507"/>
                  <a:pt x="1937861" y="1707927"/>
                  <a:pt x="1939313" y="1724619"/>
                </a:cubicBezTo>
                <a:cubicBezTo>
                  <a:pt x="1940764" y="1742764"/>
                  <a:pt x="1932780" y="1747845"/>
                  <a:pt x="1916087" y="1747845"/>
                </a:cubicBezTo>
                <a:cubicBezTo>
                  <a:pt x="1884878" y="1747119"/>
                  <a:pt x="1852943" y="1746393"/>
                  <a:pt x="1821734" y="1747845"/>
                </a:cubicBezTo>
                <a:cubicBezTo>
                  <a:pt x="1801413" y="1748571"/>
                  <a:pt x="1797058" y="1738410"/>
                  <a:pt x="1797784" y="1720991"/>
                </a:cubicBezTo>
                <a:cubicBezTo>
                  <a:pt x="1798509" y="1697039"/>
                  <a:pt x="1797784" y="1672363"/>
                  <a:pt x="1797784" y="1648412"/>
                </a:cubicBezTo>
                <a:cubicBezTo>
                  <a:pt x="1797784" y="1638976"/>
                  <a:pt x="1799235" y="1627363"/>
                  <a:pt x="1783993" y="1629541"/>
                </a:cubicBezTo>
                <a:cubicBezTo>
                  <a:pt x="1758591" y="1633170"/>
                  <a:pt x="1760768" y="1615751"/>
                  <a:pt x="1760768" y="1599784"/>
                </a:cubicBezTo>
                <a:cubicBezTo>
                  <a:pt x="1760768" y="1522124"/>
                  <a:pt x="1759317" y="1445191"/>
                  <a:pt x="1760768" y="1367531"/>
                </a:cubicBezTo>
                <a:cubicBezTo>
                  <a:pt x="1761494" y="1341403"/>
                  <a:pt x="1754236" y="1333418"/>
                  <a:pt x="1726656" y="1333418"/>
                </a:cubicBezTo>
                <a:lnTo>
                  <a:pt x="1349971" y="1334145"/>
                </a:lnTo>
                <a:cubicBezTo>
                  <a:pt x="1331826" y="1334145"/>
                  <a:pt x="1316584" y="1334145"/>
                  <a:pt x="1301343" y="1318178"/>
                </a:cubicBezTo>
                <a:cubicBezTo>
                  <a:pt x="1281021" y="1296404"/>
                  <a:pt x="1232393" y="1300758"/>
                  <a:pt x="1212797" y="1320354"/>
                </a:cubicBezTo>
                <a:cubicBezTo>
                  <a:pt x="1184491" y="1349386"/>
                  <a:pt x="1183765" y="1377692"/>
                  <a:pt x="1212071" y="1411078"/>
                </a:cubicBezTo>
                <a:cubicBezTo>
                  <a:pt x="1241102" y="1417610"/>
                  <a:pt x="1270134" y="1416885"/>
                  <a:pt x="1299166" y="1409626"/>
                </a:cubicBezTo>
                <a:cubicBezTo>
                  <a:pt x="1296262" y="1401643"/>
                  <a:pt x="1299891" y="1397289"/>
                  <a:pt x="1307149" y="1395111"/>
                </a:cubicBezTo>
                <a:lnTo>
                  <a:pt x="1307149" y="1395837"/>
                </a:lnTo>
                <a:cubicBezTo>
                  <a:pt x="1306423" y="1363902"/>
                  <a:pt x="1320940" y="1351563"/>
                  <a:pt x="1353600" y="1352289"/>
                </a:cubicBezTo>
                <a:cubicBezTo>
                  <a:pt x="1463920" y="1353741"/>
                  <a:pt x="1573515" y="1352289"/>
                  <a:pt x="1683835" y="1353015"/>
                </a:cubicBezTo>
                <a:cubicBezTo>
                  <a:pt x="1694721" y="1353015"/>
                  <a:pt x="1717947" y="1343580"/>
                  <a:pt x="1707060" y="1372612"/>
                </a:cubicBezTo>
                <a:cubicBezTo>
                  <a:pt x="1709238" y="1382047"/>
                  <a:pt x="1713592" y="1390756"/>
                  <a:pt x="1713592" y="1400191"/>
                </a:cubicBezTo>
                <a:cubicBezTo>
                  <a:pt x="1714317" y="1472044"/>
                  <a:pt x="1714317" y="1543172"/>
                  <a:pt x="1715043" y="1614299"/>
                </a:cubicBezTo>
                <a:cubicBezTo>
                  <a:pt x="1715043" y="1627363"/>
                  <a:pt x="1707785" y="1631719"/>
                  <a:pt x="1696899" y="1630267"/>
                </a:cubicBezTo>
                <a:cubicBezTo>
                  <a:pt x="1662787" y="1624461"/>
                  <a:pt x="1659158" y="1644057"/>
                  <a:pt x="1661335" y="1670911"/>
                </a:cubicBezTo>
                <a:cubicBezTo>
                  <a:pt x="1662787" y="1686878"/>
                  <a:pt x="1660609" y="1702846"/>
                  <a:pt x="1662061" y="1718087"/>
                </a:cubicBezTo>
                <a:cubicBezTo>
                  <a:pt x="1664964" y="1741313"/>
                  <a:pt x="1654077" y="1747845"/>
                  <a:pt x="1633030" y="1747119"/>
                </a:cubicBezTo>
                <a:cubicBezTo>
                  <a:pt x="1603997" y="1745668"/>
                  <a:pt x="1574966" y="1745668"/>
                  <a:pt x="1545934" y="1747119"/>
                </a:cubicBezTo>
                <a:cubicBezTo>
                  <a:pt x="1524886" y="1748571"/>
                  <a:pt x="1517628" y="1739861"/>
                  <a:pt x="1519080" y="1719540"/>
                </a:cubicBezTo>
                <a:cubicBezTo>
                  <a:pt x="1519806" y="1702846"/>
                  <a:pt x="1518354" y="1685427"/>
                  <a:pt x="1519080" y="1668734"/>
                </a:cubicBezTo>
                <a:cubicBezTo>
                  <a:pt x="1520532" y="1646960"/>
                  <a:pt x="1519806" y="1627363"/>
                  <a:pt x="1495129" y="1617928"/>
                </a:cubicBezTo>
                <a:cubicBezTo>
                  <a:pt x="1481339" y="1580914"/>
                  <a:pt x="1491500" y="1542447"/>
                  <a:pt x="1490048" y="1504706"/>
                </a:cubicBezTo>
                <a:cubicBezTo>
                  <a:pt x="1482065" y="1502528"/>
                  <a:pt x="1473355" y="1499625"/>
                  <a:pt x="1465372" y="1499625"/>
                </a:cubicBezTo>
                <a:lnTo>
                  <a:pt x="934093" y="1499625"/>
                </a:lnTo>
                <a:cubicBezTo>
                  <a:pt x="900707" y="1499625"/>
                  <a:pt x="866595" y="1501802"/>
                  <a:pt x="833208" y="1502528"/>
                </a:cubicBezTo>
                <a:cubicBezTo>
                  <a:pt x="816515" y="1503979"/>
                  <a:pt x="815063" y="1521398"/>
                  <a:pt x="794741" y="1533737"/>
                </a:cubicBezTo>
                <a:lnTo>
                  <a:pt x="898529" y="1533737"/>
                </a:lnTo>
                <a:lnTo>
                  <a:pt x="1415292" y="1533737"/>
                </a:lnTo>
                <a:cubicBezTo>
                  <a:pt x="1427631" y="1533737"/>
                  <a:pt x="1442872" y="1525753"/>
                  <a:pt x="1450130" y="1543898"/>
                </a:cubicBezTo>
                <a:cubicBezTo>
                  <a:pt x="1450856" y="1556236"/>
                  <a:pt x="1450856" y="1568575"/>
                  <a:pt x="1452307" y="1580187"/>
                </a:cubicBezTo>
                <a:cubicBezTo>
                  <a:pt x="1455936" y="1612848"/>
                  <a:pt x="1450856" y="1637525"/>
                  <a:pt x="1408034" y="1629541"/>
                </a:cubicBezTo>
                <a:cubicBezTo>
                  <a:pt x="1391341" y="1626638"/>
                  <a:pt x="1382631" y="1635348"/>
                  <a:pt x="1384083" y="1652766"/>
                </a:cubicBezTo>
                <a:lnTo>
                  <a:pt x="1384083" y="1663653"/>
                </a:lnTo>
                <a:cubicBezTo>
                  <a:pt x="1382631" y="1744942"/>
                  <a:pt x="1382631" y="1744942"/>
                  <a:pt x="1299891" y="1744942"/>
                </a:cubicBezTo>
                <a:cubicBezTo>
                  <a:pt x="1211345" y="1744942"/>
                  <a:pt x="1211345" y="1744942"/>
                  <a:pt x="1211345" y="1834214"/>
                </a:cubicBezTo>
                <a:cubicBezTo>
                  <a:pt x="1211345" y="1877035"/>
                  <a:pt x="1209894" y="1919132"/>
                  <a:pt x="1211345" y="1961227"/>
                </a:cubicBezTo>
                <a:cubicBezTo>
                  <a:pt x="1212071" y="1982275"/>
                  <a:pt x="1204813" y="1989533"/>
                  <a:pt x="1184491" y="1988082"/>
                </a:cubicBezTo>
                <a:cubicBezTo>
                  <a:pt x="1168523" y="1986630"/>
                  <a:pt x="1153282" y="1987355"/>
                  <a:pt x="1137315" y="1988082"/>
                </a:cubicBezTo>
                <a:cubicBezTo>
                  <a:pt x="1119170" y="1988807"/>
                  <a:pt x="1098847" y="1980823"/>
                  <a:pt x="1090864" y="2009129"/>
                </a:cubicBezTo>
                <a:cubicBezTo>
                  <a:pt x="1087235" y="2020742"/>
                  <a:pt x="1069090" y="2016388"/>
                  <a:pt x="1057477" y="2016388"/>
                </a:cubicBezTo>
                <a:lnTo>
                  <a:pt x="557408" y="2014210"/>
                </a:lnTo>
                <a:cubicBezTo>
                  <a:pt x="544344" y="2044694"/>
                  <a:pt x="558859" y="2049048"/>
                  <a:pt x="586439" y="2049048"/>
                </a:cubicBezTo>
                <a:lnTo>
                  <a:pt x="1056026" y="2049048"/>
                </a:lnTo>
                <a:cubicBezTo>
                  <a:pt x="1067639" y="2049774"/>
                  <a:pt x="1083606" y="2041791"/>
                  <a:pt x="1090864" y="2059209"/>
                </a:cubicBezTo>
                <a:cubicBezTo>
                  <a:pt x="1097396" y="2078080"/>
                  <a:pt x="1093041" y="2097676"/>
                  <a:pt x="1094493" y="2116546"/>
                </a:cubicBezTo>
                <a:cubicBezTo>
                  <a:pt x="1132234" y="2115095"/>
                  <a:pt x="1170701" y="2102757"/>
                  <a:pt x="1206991" y="2122353"/>
                </a:cubicBezTo>
                <a:cubicBezTo>
                  <a:pt x="1214248" y="2162997"/>
                  <a:pt x="1208442" y="2204367"/>
                  <a:pt x="1210619" y="2245011"/>
                </a:cubicBezTo>
                <a:cubicBezTo>
                  <a:pt x="1212071" y="2260979"/>
                  <a:pt x="1204813" y="2266785"/>
                  <a:pt x="1189571" y="2266060"/>
                </a:cubicBezTo>
                <a:lnTo>
                  <a:pt x="1142395" y="2266060"/>
                </a:lnTo>
                <a:cubicBezTo>
                  <a:pt x="1117718" y="2265333"/>
                  <a:pt x="1090864" y="2259527"/>
                  <a:pt x="1093767" y="2301623"/>
                </a:cubicBezTo>
                <a:cubicBezTo>
                  <a:pt x="1095218" y="2321219"/>
                  <a:pt x="1073445" y="2313962"/>
                  <a:pt x="1061832" y="2313962"/>
                </a:cubicBezTo>
                <a:lnTo>
                  <a:pt x="528376" y="2313962"/>
                </a:lnTo>
                <a:cubicBezTo>
                  <a:pt x="522570" y="2340090"/>
                  <a:pt x="534909" y="2346622"/>
                  <a:pt x="559586" y="2346622"/>
                </a:cubicBezTo>
                <a:lnTo>
                  <a:pt x="1055300" y="2346622"/>
                </a:lnTo>
                <a:cubicBezTo>
                  <a:pt x="1066912" y="2347348"/>
                  <a:pt x="1085057" y="2336461"/>
                  <a:pt x="1091589" y="2358235"/>
                </a:cubicBezTo>
                <a:cubicBezTo>
                  <a:pt x="1089412" y="2391621"/>
                  <a:pt x="1103202" y="2401056"/>
                  <a:pt x="1137315" y="2399605"/>
                </a:cubicBezTo>
                <a:cubicBezTo>
                  <a:pt x="1210619" y="2395976"/>
                  <a:pt x="1210619" y="2398153"/>
                  <a:pt x="1210619" y="2470732"/>
                </a:cubicBezTo>
                <a:lnTo>
                  <a:pt x="1137315" y="2543311"/>
                </a:lnTo>
                <a:cubicBezTo>
                  <a:pt x="1118444" y="2544037"/>
                  <a:pt x="1095944" y="2536053"/>
                  <a:pt x="1092315" y="2569440"/>
                </a:cubicBezTo>
                <a:cubicBezTo>
                  <a:pt x="1090864" y="2585407"/>
                  <a:pt x="1069816" y="2578149"/>
                  <a:pt x="1057477" y="2578149"/>
                </a:cubicBezTo>
                <a:lnTo>
                  <a:pt x="557408" y="2578875"/>
                </a:lnTo>
                <a:cubicBezTo>
                  <a:pt x="560311" y="2604278"/>
                  <a:pt x="579907" y="2599197"/>
                  <a:pt x="595875" y="2599197"/>
                </a:cubicBezTo>
                <a:lnTo>
                  <a:pt x="1048042" y="2599922"/>
                </a:lnTo>
                <a:cubicBezTo>
                  <a:pt x="1061106" y="2599922"/>
                  <a:pt x="1077074" y="2592665"/>
                  <a:pt x="1087235" y="2608632"/>
                </a:cubicBezTo>
                <a:cubicBezTo>
                  <a:pt x="1101025" y="2628954"/>
                  <a:pt x="1089412" y="2652905"/>
                  <a:pt x="1095218" y="2673954"/>
                </a:cubicBezTo>
                <a:cubicBezTo>
                  <a:pt x="1132234" y="2665244"/>
                  <a:pt x="1168523" y="2656534"/>
                  <a:pt x="1204087" y="2679034"/>
                </a:cubicBezTo>
                <a:cubicBezTo>
                  <a:pt x="1213523" y="2689195"/>
                  <a:pt x="1209894" y="2702260"/>
                  <a:pt x="1209894" y="2713872"/>
                </a:cubicBezTo>
                <a:cubicBezTo>
                  <a:pt x="1209894" y="2761048"/>
                  <a:pt x="1211345" y="2808224"/>
                  <a:pt x="1209167" y="2855401"/>
                </a:cubicBezTo>
                <a:cubicBezTo>
                  <a:pt x="1208442" y="2876449"/>
                  <a:pt x="1214974" y="2882981"/>
                  <a:pt x="1235296" y="2882255"/>
                </a:cubicBezTo>
                <a:cubicBezTo>
                  <a:pt x="1282473" y="2880804"/>
                  <a:pt x="1329649" y="2883707"/>
                  <a:pt x="1376825" y="2880804"/>
                </a:cubicBezTo>
                <a:cubicBezTo>
                  <a:pt x="1413115" y="2877900"/>
                  <a:pt x="1426179" y="2888061"/>
                  <a:pt x="1423276" y="2925802"/>
                </a:cubicBezTo>
                <a:cubicBezTo>
                  <a:pt x="1421824" y="2952657"/>
                  <a:pt x="1406583" y="2988220"/>
                  <a:pt x="1448678" y="3003462"/>
                </a:cubicBezTo>
                <a:cubicBezTo>
                  <a:pt x="1451582" y="3004188"/>
                  <a:pt x="1450856" y="3016526"/>
                  <a:pt x="1450856" y="3023784"/>
                </a:cubicBezTo>
                <a:lnTo>
                  <a:pt x="1450856" y="3300883"/>
                </a:lnTo>
                <a:lnTo>
                  <a:pt x="1490048" y="3300883"/>
                </a:lnTo>
                <a:lnTo>
                  <a:pt x="1490048" y="3027414"/>
                </a:lnTo>
                <a:cubicBezTo>
                  <a:pt x="1490048" y="3015075"/>
                  <a:pt x="1484242" y="3000559"/>
                  <a:pt x="1496580" y="2990398"/>
                </a:cubicBezTo>
                <a:lnTo>
                  <a:pt x="1495855" y="2991124"/>
                </a:lnTo>
                <a:cubicBezTo>
                  <a:pt x="1497307" y="2989673"/>
                  <a:pt x="1498032" y="2987495"/>
                  <a:pt x="1500210" y="2986043"/>
                </a:cubicBezTo>
                <a:cubicBezTo>
                  <a:pt x="1516903" y="2976608"/>
                  <a:pt x="1543031" y="2995478"/>
                  <a:pt x="1551741" y="2972979"/>
                </a:cubicBezTo>
                <a:cubicBezTo>
                  <a:pt x="1558273" y="2956286"/>
                  <a:pt x="1553918" y="2935238"/>
                  <a:pt x="1553918" y="2915641"/>
                </a:cubicBezTo>
                <a:cubicBezTo>
                  <a:pt x="1553918" y="2868465"/>
                  <a:pt x="1553918" y="2866288"/>
                  <a:pt x="1601821" y="2869191"/>
                </a:cubicBezTo>
                <a:cubicBezTo>
                  <a:pt x="1633755" y="2871368"/>
                  <a:pt x="1667867" y="2856853"/>
                  <a:pt x="1698350" y="2879352"/>
                </a:cubicBezTo>
                <a:cubicBezTo>
                  <a:pt x="1710689" y="2933061"/>
                  <a:pt x="1712141" y="2988946"/>
                  <a:pt x="1712866" y="3041929"/>
                </a:cubicBezTo>
                <a:lnTo>
                  <a:pt x="1713637" y="3300883"/>
                </a:lnTo>
                <a:lnTo>
                  <a:pt x="1762496" y="3300883"/>
                </a:lnTo>
                <a:lnTo>
                  <a:pt x="1762220" y="3001284"/>
                </a:lnTo>
                <a:cubicBezTo>
                  <a:pt x="1757865" y="2971528"/>
                  <a:pt x="1781817" y="2985317"/>
                  <a:pt x="1790526" y="2986043"/>
                </a:cubicBezTo>
                <a:cubicBezTo>
                  <a:pt x="1823912" y="2989673"/>
                  <a:pt x="1832622" y="2976608"/>
                  <a:pt x="1831896" y="2943947"/>
                </a:cubicBezTo>
                <a:cubicBezTo>
                  <a:pt x="1830444" y="2859030"/>
                  <a:pt x="1820283" y="2869191"/>
                  <a:pt x="1905926" y="2869917"/>
                </a:cubicBezTo>
                <a:cubicBezTo>
                  <a:pt x="1929877" y="2869917"/>
                  <a:pt x="1956006" y="2859756"/>
                  <a:pt x="1978506" y="2878626"/>
                </a:cubicBezTo>
                <a:cubicBezTo>
                  <a:pt x="1986489" y="2908384"/>
                  <a:pt x="1979957" y="2938867"/>
                  <a:pt x="1982134" y="2968624"/>
                </a:cubicBezTo>
                <a:cubicBezTo>
                  <a:pt x="1982860" y="2978060"/>
                  <a:pt x="1978506" y="2991849"/>
                  <a:pt x="1991570" y="2992576"/>
                </a:cubicBezTo>
                <a:cubicBezTo>
                  <a:pt x="2022053" y="2994752"/>
                  <a:pt x="2016247" y="3016526"/>
                  <a:pt x="2016247" y="3034671"/>
                </a:cubicBezTo>
                <a:lnTo>
                  <a:pt x="2016442" y="3300883"/>
                </a:lnTo>
                <a:lnTo>
                  <a:pt x="2053457" y="3300883"/>
                </a:lnTo>
                <a:lnTo>
                  <a:pt x="2053262" y="3025236"/>
                </a:lnTo>
                <a:cubicBezTo>
                  <a:pt x="2053262" y="2999108"/>
                  <a:pt x="2053988" y="2978785"/>
                  <a:pt x="2088826" y="2983866"/>
                </a:cubicBezTo>
                <a:cubicBezTo>
                  <a:pt x="2100439" y="2985317"/>
                  <a:pt x="2106244" y="2978785"/>
                  <a:pt x="2106244" y="2966447"/>
                </a:cubicBezTo>
                <a:lnTo>
                  <a:pt x="2106244" y="2944673"/>
                </a:lnTo>
                <a:cubicBezTo>
                  <a:pt x="2107696" y="2857578"/>
                  <a:pt x="2095358" y="2868465"/>
                  <a:pt x="2184631" y="2869917"/>
                </a:cubicBezTo>
                <a:cubicBezTo>
                  <a:pt x="2207130" y="2869917"/>
                  <a:pt x="2234710" y="2855401"/>
                  <a:pt x="2254307" y="2880078"/>
                </a:cubicBezTo>
                <a:cubicBezTo>
                  <a:pt x="2261563" y="2909835"/>
                  <a:pt x="2257935" y="2940318"/>
                  <a:pt x="2257210" y="2970075"/>
                </a:cubicBezTo>
                <a:cubicBezTo>
                  <a:pt x="2257210" y="2986769"/>
                  <a:pt x="2258661" y="2996205"/>
                  <a:pt x="2277531" y="2993301"/>
                </a:cubicBezTo>
                <a:cubicBezTo>
                  <a:pt x="2312369" y="2987495"/>
                  <a:pt x="2316725" y="3006365"/>
                  <a:pt x="2316725" y="3035397"/>
                </a:cubicBezTo>
                <a:lnTo>
                  <a:pt x="2316725" y="3300883"/>
                </a:lnTo>
                <a:lnTo>
                  <a:pt x="2350697" y="3300883"/>
                </a:lnTo>
                <a:cubicBezTo>
                  <a:pt x="2350743" y="3211904"/>
                  <a:pt x="2350790" y="3122925"/>
                  <a:pt x="2350836" y="3033946"/>
                </a:cubicBezTo>
                <a:cubicBezTo>
                  <a:pt x="2350836" y="3020155"/>
                  <a:pt x="2340675" y="3002011"/>
                  <a:pt x="2360997" y="2992576"/>
                </a:cubicBezTo>
                <a:cubicBezTo>
                  <a:pt x="2371884" y="2996930"/>
                  <a:pt x="2379868" y="2991849"/>
                  <a:pt x="2386399" y="2983866"/>
                </a:cubicBezTo>
                <a:cubicBezTo>
                  <a:pt x="2386399" y="2956286"/>
                  <a:pt x="2389303" y="2928705"/>
                  <a:pt x="2383497" y="2901126"/>
                </a:cubicBezTo>
                <a:cubicBezTo>
                  <a:pt x="2379868" y="2885884"/>
                  <a:pt x="2383497" y="2870642"/>
                  <a:pt x="2403093" y="2869917"/>
                </a:cubicBezTo>
                <a:cubicBezTo>
                  <a:pt x="2443011" y="2869191"/>
                  <a:pt x="2482203" y="2869917"/>
                  <a:pt x="2522123" y="2870642"/>
                </a:cubicBezTo>
                <a:cubicBezTo>
                  <a:pt x="2525026" y="2870642"/>
                  <a:pt x="2527929" y="2877175"/>
                  <a:pt x="2530832" y="2880804"/>
                </a:cubicBezTo>
                <a:cubicBezTo>
                  <a:pt x="2538090" y="2917819"/>
                  <a:pt x="2525026" y="2956286"/>
                  <a:pt x="2537364" y="2992576"/>
                </a:cubicBezTo>
                <a:cubicBezTo>
                  <a:pt x="2567847" y="2975156"/>
                  <a:pt x="2600508" y="2986769"/>
                  <a:pt x="2632443" y="2985317"/>
                </a:cubicBezTo>
                <a:cubicBezTo>
                  <a:pt x="2655668" y="2984592"/>
                  <a:pt x="2663652" y="2978785"/>
                  <a:pt x="2663652" y="2954835"/>
                </a:cubicBezTo>
                <a:cubicBezTo>
                  <a:pt x="2664378" y="2869191"/>
                  <a:pt x="2665104" y="2869191"/>
                  <a:pt x="2752198" y="2869191"/>
                </a:cubicBezTo>
                <a:lnTo>
                  <a:pt x="2798649" y="2869191"/>
                </a:lnTo>
                <a:lnTo>
                  <a:pt x="2798649" y="2879352"/>
                </a:lnTo>
                <a:lnTo>
                  <a:pt x="2681797" y="2879352"/>
                </a:lnTo>
                <a:cubicBezTo>
                  <a:pt x="2691957" y="2880078"/>
                  <a:pt x="2701393" y="2880804"/>
                  <a:pt x="2710828" y="2880804"/>
                </a:cubicBezTo>
                <a:cubicBezTo>
                  <a:pt x="2815342" y="2880804"/>
                  <a:pt x="2815342" y="2880804"/>
                  <a:pt x="2809536" y="2985317"/>
                </a:cubicBezTo>
                <a:cubicBezTo>
                  <a:pt x="2842922" y="2984592"/>
                  <a:pt x="2877034" y="2983140"/>
                  <a:pt x="2910420" y="2984592"/>
                </a:cubicBezTo>
                <a:cubicBezTo>
                  <a:pt x="2932194" y="2985317"/>
                  <a:pt x="2939452" y="2978785"/>
                  <a:pt x="2940177" y="2956286"/>
                </a:cubicBezTo>
                <a:cubicBezTo>
                  <a:pt x="2940541" y="2942859"/>
                  <a:pt x="2938363" y="2929250"/>
                  <a:pt x="2938000" y="2915733"/>
                </a:cubicBezTo>
                <a:lnTo>
                  <a:pt x="2946568" y="2876375"/>
                </a:lnTo>
                <a:lnTo>
                  <a:pt x="2945985" y="2876449"/>
                </a:lnTo>
                <a:lnTo>
                  <a:pt x="2946710" y="2875723"/>
                </a:lnTo>
                <a:cubicBezTo>
                  <a:pt x="2946663" y="2875940"/>
                  <a:pt x="2946615" y="2876158"/>
                  <a:pt x="2946568" y="2876375"/>
                </a:cubicBezTo>
                <a:lnTo>
                  <a:pt x="3016658" y="2867467"/>
                </a:lnTo>
                <a:cubicBezTo>
                  <a:pt x="3040155" y="2867376"/>
                  <a:pt x="3063562" y="2870642"/>
                  <a:pt x="3086787" y="2878626"/>
                </a:cubicBezTo>
                <a:cubicBezTo>
                  <a:pt x="3088965" y="2888787"/>
                  <a:pt x="3091868" y="2898223"/>
                  <a:pt x="3094045" y="2908384"/>
                </a:cubicBezTo>
                <a:cubicBezTo>
                  <a:pt x="3093319" y="2984592"/>
                  <a:pt x="3093319" y="2984592"/>
                  <a:pt x="3169527" y="2984592"/>
                </a:cubicBezTo>
                <a:cubicBezTo>
                  <a:pt x="3215978" y="2984592"/>
                  <a:pt x="3215978" y="2984592"/>
                  <a:pt x="3215978" y="2938141"/>
                </a:cubicBezTo>
                <a:cubicBezTo>
                  <a:pt x="3215978" y="2861207"/>
                  <a:pt x="3207995" y="2869191"/>
                  <a:pt x="3282751" y="2869191"/>
                </a:cubicBezTo>
                <a:cubicBezTo>
                  <a:pt x="3340088" y="2869191"/>
                  <a:pt x="3396700" y="2867014"/>
                  <a:pt x="3453311" y="2869917"/>
                </a:cubicBezTo>
                <a:cubicBezTo>
                  <a:pt x="3487424" y="2872094"/>
                  <a:pt x="3499762" y="2863385"/>
                  <a:pt x="3498311" y="2827095"/>
                </a:cubicBezTo>
                <a:cubicBezTo>
                  <a:pt x="3496133" y="2740001"/>
                  <a:pt x="3499762" y="2652905"/>
                  <a:pt x="3496859" y="2565810"/>
                </a:cubicBezTo>
                <a:cubicBezTo>
                  <a:pt x="3496133" y="2527343"/>
                  <a:pt x="3509198" y="2515731"/>
                  <a:pt x="3544761" y="2520086"/>
                </a:cubicBezTo>
                <a:cubicBezTo>
                  <a:pt x="3560003" y="2521537"/>
                  <a:pt x="3575970" y="2520086"/>
                  <a:pt x="3591938" y="2520086"/>
                </a:cubicBezTo>
                <a:cubicBezTo>
                  <a:pt x="3602098" y="2520086"/>
                  <a:pt x="3614437" y="2520086"/>
                  <a:pt x="3613711" y="2507022"/>
                </a:cubicBezTo>
                <a:cubicBezTo>
                  <a:pt x="3612259" y="2480894"/>
                  <a:pt x="3628228" y="2481619"/>
                  <a:pt x="3646372" y="2481619"/>
                </a:cubicBezTo>
                <a:lnTo>
                  <a:pt x="4048460" y="2481619"/>
                </a:lnTo>
                <a:cubicBezTo>
                  <a:pt x="4058621" y="2481619"/>
                  <a:pt x="4070959" y="2477990"/>
                  <a:pt x="4078217" y="2489602"/>
                </a:cubicBezTo>
                <a:cubicBezTo>
                  <a:pt x="4073137" y="2512828"/>
                  <a:pt x="4069508" y="2535328"/>
                  <a:pt x="4063702" y="2557827"/>
                </a:cubicBezTo>
                <a:cubicBezTo>
                  <a:pt x="4004913" y="2773386"/>
                  <a:pt x="3900399" y="2963543"/>
                  <a:pt x="3740724" y="3121765"/>
                </a:cubicBezTo>
                <a:cubicBezTo>
                  <a:pt x="3687016" y="3174023"/>
                  <a:pt x="3628228" y="3220474"/>
                  <a:pt x="3566535" y="3262569"/>
                </a:cubicBezTo>
                <a:cubicBezTo>
                  <a:pt x="3553833" y="3271279"/>
                  <a:pt x="3547664" y="3278900"/>
                  <a:pt x="3548027" y="3286067"/>
                </a:cubicBezTo>
                <a:lnTo>
                  <a:pt x="3562779" y="3300883"/>
                </a:lnTo>
                <a:lnTo>
                  <a:pt x="4927481" y="3300883"/>
                </a:lnTo>
                <a:lnTo>
                  <a:pt x="6796755" y="3296863"/>
                </a:lnTo>
                <a:lnTo>
                  <a:pt x="9075283" y="3297407"/>
                </a:lnTo>
                <a:lnTo>
                  <a:pt x="9637770" y="3298133"/>
                </a:lnTo>
                <a:cubicBezTo>
                  <a:pt x="9682769" y="3298133"/>
                  <a:pt x="9720511" y="3286521"/>
                  <a:pt x="9759703" y="3262569"/>
                </a:cubicBezTo>
                <a:lnTo>
                  <a:pt x="11394183" y="2251543"/>
                </a:lnTo>
                <a:cubicBezTo>
                  <a:pt x="11128544" y="2077595"/>
                  <a:pt x="10057882" y="1428861"/>
                  <a:pt x="9760429" y="1255034"/>
                </a:cubicBezTo>
                <a:cubicBezTo>
                  <a:pt x="9462976" y="1081207"/>
                  <a:pt x="9666076" y="1208583"/>
                  <a:pt x="9609464" y="1208583"/>
                </a:cubicBezTo>
                <a:lnTo>
                  <a:pt x="6151074" y="1210034"/>
                </a:lnTo>
                <a:lnTo>
                  <a:pt x="3621696" y="1208583"/>
                </a:lnTo>
                <a:cubicBezTo>
                  <a:pt x="3598470" y="1208583"/>
                  <a:pt x="3575970" y="1210034"/>
                  <a:pt x="3552745" y="1211486"/>
                </a:cubicBezTo>
                <a:cubicBezTo>
                  <a:pt x="3542583" y="1212212"/>
                  <a:pt x="3529519" y="1211486"/>
                  <a:pt x="3526616" y="1225276"/>
                </a:cubicBezTo>
                <a:cubicBezTo>
                  <a:pt x="3524439" y="1237614"/>
                  <a:pt x="3533149" y="1245598"/>
                  <a:pt x="3541858" y="1252131"/>
                </a:cubicBezTo>
                <a:cubicBezTo>
                  <a:pt x="3554922" y="1261566"/>
                  <a:pt x="3567987" y="1270275"/>
                  <a:pt x="3581050" y="1278984"/>
                </a:cubicBezTo>
                <a:cubicBezTo>
                  <a:pt x="3872819" y="1482205"/>
                  <a:pt x="4041928" y="1760909"/>
                  <a:pt x="4092007" y="2112917"/>
                </a:cubicBezTo>
                <a:cubicBezTo>
                  <a:pt x="4094910" y="2132514"/>
                  <a:pt x="4094910" y="2144852"/>
                  <a:pt x="4068782" y="2144852"/>
                </a:cubicBezTo>
                <a:lnTo>
                  <a:pt x="3644195" y="2144127"/>
                </a:lnTo>
                <a:cubicBezTo>
                  <a:pt x="3636211" y="2144127"/>
                  <a:pt x="3623872" y="2147030"/>
                  <a:pt x="3623147" y="2136142"/>
                </a:cubicBezTo>
                <a:cubicBezTo>
                  <a:pt x="3621696" y="2108563"/>
                  <a:pt x="3602825" y="2120902"/>
                  <a:pt x="3589760" y="2117998"/>
                </a:cubicBezTo>
                <a:cubicBezTo>
                  <a:pt x="3561454" y="2112192"/>
                  <a:pt x="3529519" y="2132514"/>
                  <a:pt x="3504842" y="2105660"/>
                </a:cubicBezTo>
                <a:cubicBezTo>
                  <a:pt x="3502666" y="2100579"/>
                  <a:pt x="3499037" y="2094772"/>
                  <a:pt x="3499037" y="2089693"/>
                </a:cubicBezTo>
                <a:cubicBezTo>
                  <a:pt x="3498311" y="1981550"/>
                  <a:pt x="3498311" y="1874133"/>
                  <a:pt x="3499037" y="1765989"/>
                </a:cubicBezTo>
                <a:cubicBezTo>
                  <a:pt x="3499037" y="1760909"/>
                  <a:pt x="3502666" y="1755103"/>
                  <a:pt x="3504842" y="1750022"/>
                </a:cubicBezTo>
                <a:cubicBezTo>
                  <a:pt x="3503391" y="1741313"/>
                  <a:pt x="3496859" y="1744216"/>
                  <a:pt x="3491053" y="1744216"/>
                </a:cubicBezTo>
                <a:lnTo>
                  <a:pt x="3248639" y="1744942"/>
                </a:lnTo>
                <a:cubicBezTo>
                  <a:pt x="3186947" y="1744942"/>
                  <a:pt x="3188398" y="1744942"/>
                  <a:pt x="3186220" y="1683975"/>
                </a:cubicBezTo>
                <a:cubicBezTo>
                  <a:pt x="3185495" y="1662201"/>
                  <a:pt x="3199285" y="1635348"/>
                  <a:pt x="3172431" y="1617928"/>
                </a:cubicBezTo>
                <a:cubicBezTo>
                  <a:pt x="3162995" y="1610670"/>
                  <a:pt x="3165898" y="1600510"/>
                  <a:pt x="3165898" y="1591074"/>
                </a:cubicBezTo>
                <a:lnTo>
                  <a:pt x="3165898" y="1007539"/>
                </a:lnTo>
                <a:lnTo>
                  <a:pt x="3172375" y="980915"/>
                </a:lnTo>
                <a:lnTo>
                  <a:pt x="3171705" y="981410"/>
                </a:lnTo>
                <a:lnTo>
                  <a:pt x="3172431" y="980685"/>
                </a:lnTo>
                <a:cubicBezTo>
                  <a:pt x="3172412" y="980762"/>
                  <a:pt x="3172394" y="980838"/>
                  <a:pt x="3172375" y="980915"/>
                </a:cubicBezTo>
                <a:lnTo>
                  <a:pt x="3184225" y="972157"/>
                </a:lnTo>
                <a:cubicBezTo>
                  <a:pt x="3189305" y="971612"/>
                  <a:pt x="3194930" y="972701"/>
                  <a:pt x="3200011" y="972701"/>
                </a:cubicBezTo>
                <a:lnTo>
                  <a:pt x="3781369" y="972701"/>
                </a:lnTo>
                <a:cubicBezTo>
                  <a:pt x="3791530" y="972701"/>
                  <a:pt x="3803868" y="967621"/>
                  <a:pt x="3809675" y="981410"/>
                </a:cubicBezTo>
                <a:lnTo>
                  <a:pt x="3808949" y="980685"/>
                </a:lnTo>
                <a:cubicBezTo>
                  <a:pt x="3810400" y="982136"/>
                  <a:pt x="3811852" y="982862"/>
                  <a:pt x="3813303" y="984314"/>
                </a:cubicBezTo>
                <a:lnTo>
                  <a:pt x="3811127" y="986491"/>
                </a:lnTo>
                <a:cubicBezTo>
                  <a:pt x="3816207" y="998103"/>
                  <a:pt x="3819837" y="1010442"/>
                  <a:pt x="3831448" y="1017700"/>
                </a:cubicBezTo>
                <a:cubicBezTo>
                  <a:pt x="3858303" y="1019152"/>
                  <a:pt x="3885157" y="1022055"/>
                  <a:pt x="3912011" y="1017700"/>
                </a:cubicBezTo>
                <a:cubicBezTo>
                  <a:pt x="3911285" y="1012620"/>
                  <a:pt x="3913463" y="1009716"/>
                  <a:pt x="3919269" y="1010442"/>
                </a:cubicBezTo>
                <a:cubicBezTo>
                  <a:pt x="3918544" y="1004635"/>
                  <a:pt x="3920720" y="1001732"/>
                  <a:pt x="3926527" y="1002459"/>
                </a:cubicBezTo>
                <a:cubicBezTo>
                  <a:pt x="3927254" y="979959"/>
                  <a:pt x="3927979" y="957459"/>
                  <a:pt x="3928705" y="934960"/>
                </a:cubicBezTo>
                <a:cubicBezTo>
                  <a:pt x="3905479" y="905203"/>
                  <a:pt x="3864835" y="897945"/>
                  <a:pt x="3838706" y="922621"/>
                </a:cubicBezTo>
                <a:cubicBezTo>
                  <a:pt x="3823465" y="936412"/>
                  <a:pt x="3808949" y="939315"/>
                  <a:pt x="3790078" y="939315"/>
                </a:cubicBezTo>
                <a:lnTo>
                  <a:pt x="3191301" y="939315"/>
                </a:lnTo>
                <a:cubicBezTo>
                  <a:pt x="3141947" y="939315"/>
                  <a:pt x="3141947" y="939315"/>
                  <a:pt x="3141947" y="987217"/>
                </a:cubicBezTo>
                <a:lnTo>
                  <a:pt x="3141947" y="1596881"/>
                </a:lnTo>
                <a:cubicBezTo>
                  <a:pt x="3141947" y="1615026"/>
                  <a:pt x="3143399" y="1628815"/>
                  <a:pt x="3117271" y="1630267"/>
                </a:cubicBezTo>
                <a:cubicBezTo>
                  <a:pt x="3048321" y="1633896"/>
                  <a:pt x="3048321" y="1635348"/>
                  <a:pt x="3049046" y="1702846"/>
                </a:cubicBezTo>
                <a:cubicBezTo>
                  <a:pt x="3049046" y="1710104"/>
                  <a:pt x="3048321" y="1717362"/>
                  <a:pt x="3049773" y="1724619"/>
                </a:cubicBezTo>
                <a:cubicBezTo>
                  <a:pt x="3052675" y="1741313"/>
                  <a:pt x="3045418" y="1746393"/>
                  <a:pt x="3030176" y="1746393"/>
                </a:cubicBezTo>
                <a:lnTo>
                  <a:pt x="2968483" y="1746393"/>
                </a:lnTo>
                <a:cubicBezTo>
                  <a:pt x="2900985" y="1745668"/>
                  <a:pt x="2911147" y="1755829"/>
                  <a:pt x="2909695" y="1689782"/>
                </a:cubicBezTo>
                <a:cubicBezTo>
                  <a:pt x="2909695" y="1660025"/>
                  <a:pt x="2919855" y="1625187"/>
                  <a:pt x="2874131" y="1617928"/>
                </a:cubicBezTo>
                <a:cubicBezTo>
                  <a:pt x="2862518" y="1607767"/>
                  <a:pt x="2867598" y="1594703"/>
                  <a:pt x="2863970" y="1584542"/>
                </a:cubicBezTo>
                <a:lnTo>
                  <a:pt x="2863970" y="535775"/>
                </a:lnTo>
                <a:cubicBezTo>
                  <a:pt x="2863970" y="524162"/>
                  <a:pt x="2858163" y="511098"/>
                  <a:pt x="2871228" y="502389"/>
                </a:cubicBezTo>
                <a:lnTo>
                  <a:pt x="2870501" y="503114"/>
                </a:lnTo>
                <a:cubicBezTo>
                  <a:pt x="2879211" y="487147"/>
                  <a:pt x="2893727" y="494405"/>
                  <a:pt x="2906066" y="494405"/>
                </a:cubicBezTo>
                <a:lnTo>
                  <a:pt x="3344443" y="495131"/>
                </a:lnTo>
                <a:cubicBezTo>
                  <a:pt x="3372023" y="495131"/>
                  <a:pt x="3379281" y="487147"/>
                  <a:pt x="3378556" y="460293"/>
                </a:cubicBezTo>
                <a:cubicBezTo>
                  <a:pt x="3377104" y="375375"/>
                  <a:pt x="3377829" y="291183"/>
                  <a:pt x="3378556" y="206266"/>
                </a:cubicBezTo>
                <a:cubicBezTo>
                  <a:pt x="3378556" y="195379"/>
                  <a:pt x="3370572" y="177961"/>
                  <a:pt x="3393071" y="176509"/>
                </a:cubicBezTo>
                <a:cubicBezTo>
                  <a:pt x="3393071" y="162719"/>
                  <a:pt x="3401054" y="155461"/>
                  <a:pt x="3414845" y="154735"/>
                </a:cubicBezTo>
                <a:cubicBezTo>
                  <a:pt x="3415570" y="133687"/>
                  <a:pt x="3416296" y="113365"/>
                  <a:pt x="3417022" y="92317"/>
                </a:cubicBezTo>
                <a:cubicBezTo>
                  <a:pt x="3403232" y="63285"/>
                  <a:pt x="3374926" y="58931"/>
                  <a:pt x="3349523" y="62560"/>
                </a:cubicBezTo>
                <a:cubicBezTo>
                  <a:pt x="3325573" y="65463"/>
                  <a:pt x="3306702" y="85059"/>
                  <a:pt x="3300169" y="109736"/>
                </a:cubicBezTo>
                <a:cubicBezTo>
                  <a:pt x="3292186" y="140945"/>
                  <a:pt x="3305977" y="166348"/>
                  <a:pt x="3330653" y="180863"/>
                </a:cubicBezTo>
                <a:cubicBezTo>
                  <a:pt x="3350250" y="192476"/>
                  <a:pt x="3352427" y="205540"/>
                  <a:pt x="3352427" y="224411"/>
                </a:cubicBezTo>
                <a:cubicBezTo>
                  <a:pt x="3352427" y="295539"/>
                  <a:pt x="3350975" y="367392"/>
                  <a:pt x="3353153" y="438519"/>
                </a:cubicBezTo>
                <a:cubicBezTo>
                  <a:pt x="3353879" y="465374"/>
                  <a:pt x="3346620" y="472632"/>
                  <a:pt x="3319041" y="472632"/>
                </a:cubicBezTo>
                <a:lnTo>
                  <a:pt x="2869050" y="471179"/>
                </a:lnTo>
                <a:cubicBezTo>
                  <a:pt x="2836390" y="470454"/>
                  <a:pt x="2825503" y="479164"/>
                  <a:pt x="2825503" y="513276"/>
                </a:cubicBezTo>
                <a:cubicBezTo>
                  <a:pt x="2826955" y="876171"/>
                  <a:pt x="2826229" y="1239066"/>
                  <a:pt x="2826955" y="1601961"/>
                </a:cubicBezTo>
                <a:cubicBezTo>
                  <a:pt x="2826955" y="1623735"/>
                  <a:pt x="2823325" y="1634622"/>
                  <a:pt x="2800100" y="1631719"/>
                </a:cubicBezTo>
                <a:cubicBezTo>
                  <a:pt x="2776875" y="1628090"/>
                  <a:pt x="2765989" y="1636799"/>
                  <a:pt x="2768891" y="1661476"/>
                </a:cubicBezTo>
                <a:cubicBezTo>
                  <a:pt x="2769618" y="1670185"/>
                  <a:pt x="2768891" y="1678169"/>
                  <a:pt x="2768891" y="1686878"/>
                </a:cubicBezTo>
                <a:cubicBezTo>
                  <a:pt x="2768891" y="1747845"/>
                  <a:pt x="2768891" y="1747845"/>
                  <a:pt x="2708650" y="1747845"/>
                </a:cubicBezTo>
                <a:cubicBezTo>
                  <a:pt x="2626636" y="1747845"/>
                  <a:pt x="2625910" y="1747845"/>
                  <a:pt x="2626636" y="1667282"/>
                </a:cubicBezTo>
                <a:cubicBezTo>
                  <a:pt x="2626636" y="1644057"/>
                  <a:pt x="2628088" y="1623009"/>
                  <a:pt x="2593976" y="1631719"/>
                </a:cubicBezTo>
                <a:cubicBezTo>
                  <a:pt x="2583815" y="1633896"/>
                  <a:pt x="2574380" y="1630993"/>
                  <a:pt x="2570751" y="1619380"/>
                </a:cubicBezTo>
                <a:cubicBezTo>
                  <a:pt x="2562041" y="1607767"/>
                  <a:pt x="2566396" y="1593978"/>
                  <a:pt x="2566396" y="1580914"/>
                </a:cubicBezTo>
                <a:lnTo>
                  <a:pt x="2566396" y="137317"/>
                </a:lnTo>
                <a:cubicBezTo>
                  <a:pt x="2566396" y="126429"/>
                  <a:pt x="2559863" y="113365"/>
                  <a:pt x="2573653" y="104655"/>
                </a:cubicBezTo>
                <a:lnTo>
                  <a:pt x="2573653" y="105382"/>
                </a:lnTo>
                <a:cubicBezTo>
                  <a:pt x="2572929" y="99575"/>
                  <a:pt x="2575105" y="96672"/>
                  <a:pt x="2580912" y="97398"/>
                </a:cubicBezTo>
                <a:cubicBezTo>
                  <a:pt x="2576557" y="77802"/>
                  <a:pt x="2592525" y="60382"/>
                  <a:pt x="2588896" y="40786"/>
                </a:cubicBezTo>
                <a:cubicBezTo>
                  <a:pt x="2582364" y="8126"/>
                  <a:pt x="2556235" y="-1310"/>
                  <a:pt x="2529381" y="142"/>
                </a:cubicBezTo>
                <a:close/>
              </a:path>
            </a:pathLst>
          </a:custGeom>
          <a:solidFill>
            <a:srgbClr val="1EA6C9">
              <a:alpha val="70000"/>
            </a:srgbClr>
          </a:solidFill>
          <a:ln w="77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5B9E84-295C-428D-9A13-40A5F631C137}"/>
              </a:ext>
            </a:extLst>
          </p:cNvPr>
          <p:cNvSpPr txBox="1"/>
          <p:nvPr/>
        </p:nvSpPr>
        <p:spPr>
          <a:xfrm>
            <a:off x="2652469" y="5413767"/>
            <a:ext cx="549674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 SLIDE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BD1E55-8524-4CDD-BDEF-CA04BFA8855D}"/>
              </a:ext>
            </a:extLst>
          </p:cNvPr>
          <p:cNvSpPr txBox="1"/>
          <p:nvPr/>
        </p:nvSpPr>
        <p:spPr>
          <a:xfrm>
            <a:off x="2652469" y="6100980"/>
            <a:ext cx="54967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Power Point </a:t>
            </a:r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D3363F-3EEB-4DB1-B38E-EC4BAF4E5462}"/>
              </a:ext>
            </a:extLst>
          </p:cNvPr>
          <p:cNvSpPr txBox="1"/>
          <p:nvPr/>
        </p:nvSpPr>
        <p:spPr>
          <a:xfrm>
            <a:off x="2652469" y="5157441"/>
            <a:ext cx="5496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6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OREM IPSUM DOLOR SIT AMET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6" name="직사각형 1">
            <a:extLst>
              <a:ext uri="{FF2B5EF4-FFF2-40B4-BE49-F238E27FC236}">
                <a16:creationId xmlns:a16="http://schemas.microsoft.com/office/drawing/2014/main" id="{50433F83-051F-4448-8AE5-1A2B14BE25ED}"/>
              </a:ext>
            </a:extLst>
          </p:cNvPr>
          <p:cNvSpPr/>
          <p:nvPr/>
        </p:nvSpPr>
        <p:spPr>
          <a:xfrm>
            <a:off x="6381155" y="1592155"/>
            <a:ext cx="26020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  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B3E6F58-6E3A-45C2-B8D7-C4AEAC1A9B14}"/>
              </a:ext>
            </a:extLst>
          </p:cNvPr>
          <p:cNvSpPr txBox="1"/>
          <p:nvPr/>
        </p:nvSpPr>
        <p:spPr>
          <a:xfrm>
            <a:off x="6381156" y="389757"/>
            <a:ext cx="2576676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</a:rPr>
              <a:t>We Create Quality 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Professional PPT Presentation</a:t>
            </a:r>
            <a:endParaRPr lang="ko-KR" altLang="en-US" sz="2400" dirty="0">
              <a:solidFill>
                <a:schemeClr val="accent3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081F60E-FC09-4C60-B418-8799A325E5A9}"/>
              </a:ext>
            </a:extLst>
          </p:cNvPr>
          <p:cNvSpPr txBox="1"/>
          <p:nvPr/>
        </p:nvSpPr>
        <p:spPr>
          <a:xfrm>
            <a:off x="9353368" y="1260345"/>
            <a:ext cx="2503687" cy="21236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D7C53D6-8107-466A-8BF0-DD06A53BC156}"/>
              </a:ext>
            </a:extLst>
          </p:cNvPr>
          <p:cNvSpPr txBox="1"/>
          <p:nvPr/>
        </p:nvSpPr>
        <p:spPr>
          <a:xfrm>
            <a:off x="9235673" y="389757"/>
            <a:ext cx="260749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OREM IPSUM DOLOR SIT AMET </a:t>
            </a:r>
            <a:endParaRPr lang="ko-KR" altLang="en-US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9449AF0B-F282-4480-A44E-24DB7F50A649}"/>
              </a:ext>
            </a:extLst>
          </p:cNvPr>
          <p:cNvGrpSpPr/>
          <p:nvPr/>
        </p:nvGrpSpPr>
        <p:grpSpPr>
          <a:xfrm>
            <a:off x="8658846" y="1925860"/>
            <a:ext cx="2443203" cy="4312740"/>
            <a:chOff x="8544520" y="2061601"/>
            <a:chExt cx="2443203" cy="43127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1E46E8-82E3-429C-85D1-55700657B702}"/>
                </a:ext>
              </a:extLst>
            </p:cNvPr>
            <p:cNvSpPr/>
            <p:nvPr/>
          </p:nvSpPr>
          <p:spPr>
            <a:xfrm>
              <a:off x="9313776" y="3984915"/>
              <a:ext cx="1448107" cy="2378198"/>
            </a:xfrm>
            <a:custGeom>
              <a:avLst/>
              <a:gdLst>
                <a:gd name="connsiteX0" fmla="*/ 1076207 w 1448107"/>
                <a:gd name="connsiteY0" fmla="*/ 754477 h 2378198"/>
                <a:gd name="connsiteX1" fmla="*/ 1077744 w 1448107"/>
                <a:gd name="connsiteY1" fmla="*/ 720160 h 2378198"/>
                <a:gd name="connsiteX2" fmla="*/ 1168404 w 1448107"/>
                <a:gd name="connsiteY2" fmla="*/ 604914 h 2378198"/>
                <a:gd name="connsiteX3" fmla="*/ 1214502 w 1448107"/>
                <a:gd name="connsiteY3" fmla="*/ 492742 h 2378198"/>
                <a:gd name="connsiteX4" fmla="*/ 1225770 w 1448107"/>
                <a:gd name="connsiteY4" fmla="*/ 18443 h 2378198"/>
                <a:gd name="connsiteX5" fmla="*/ 1206819 w 1448107"/>
                <a:gd name="connsiteY5" fmla="*/ 4 h 2378198"/>
                <a:gd name="connsiteX6" fmla="*/ 35925 w 1448107"/>
                <a:gd name="connsiteY6" fmla="*/ 54297 h 2378198"/>
                <a:gd name="connsiteX7" fmla="*/ 583 w 1448107"/>
                <a:gd name="connsiteY7" fmla="*/ 91176 h 2378198"/>
                <a:gd name="connsiteX8" fmla="*/ 12364 w 1448107"/>
                <a:gd name="connsiteY8" fmla="*/ 276081 h 2378198"/>
                <a:gd name="connsiteX9" fmla="*/ 53340 w 1448107"/>
                <a:gd name="connsiteY9" fmla="*/ 332935 h 2378198"/>
                <a:gd name="connsiteX10" fmla="*/ 624445 w 1448107"/>
                <a:gd name="connsiteY10" fmla="*/ 632573 h 2378198"/>
                <a:gd name="connsiteX11" fmla="*/ 638275 w 1448107"/>
                <a:gd name="connsiteY11" fmla="*/ 653574 h 2378198"/>
                <a:gd name="connsiteX12" fmla="*/ 658763 w 1448107"/>
                <a:gd name="connsiteY12" fmla="*/ 1274875 h 2378198"/>
                <a:gd name="connsiteX13" fmla="*/ 679251 w 1448107"/>
                <a:gd name="connsiteY13" fmla="*/ 1297411 h 2378198"/>
                <a:gd name="connsiteX14" fmla="*/ 812936 w 1448107"/>
                <a:gd name="connsiteY14" fmla="*/ 1300997 h 2378198"/>
                <a:gd name="connsiteX15" fmla="*/ 850838 w 1448107"/>
                <a:gd name="connsiteY15" fmla="*/ 1308680 h 2378198"/>
                <a:gd name="connsiteX16" fmla="*/ 868253 w 1448107"/>
                <a:gd name="connsiteY16" fmla="*/ 1438779 h 2378198"/>
                <a:gd name="connsiteX17" fmla="*/ 937401 w 1448107"/>
                <a:gd name="connsiteY17" fmla="*/ 2358694 h 2378198"/>
                <a:gd name="connsiteX18" fmla="*/ 960450 w 1448107"/>
                <a:gd name="connsiteY18" fmla="*/ 2378157 h 2378198"/>
                <a:gd name="connsiteX19" fmla="*/ 1141769 w 1448107"/>
                <a:gd name="connsiteY19" fmla="*/ 2365865 h 2378198"/>
                <a:gd name="connsiteX20" fmla="*/ 1161745 w 1448107"/>
                <a:gd name="connsiteY20" fmla="*/ 2345377 h 2378198"/>
                <a:gd name="connsiteX21" fmla="*/ 1169940 w 1448107"/>
                <a:gd name="connsiteY21" fmla="*/ 1518171 h 2378198"/>
                <a:gd name="connsiteX22" fmla="*/ 1189916 w 1448107"/>
                <a:gd name="connsiteY22" fmla="*/ 1494097 h 2378198"/>
                <a:gd name="connsiteX23" fmla="*/ 1429627 w 1448107"/>
                <a:gd name="connsiteY23" fmla="*/ 1450047 h 2378198"/>
                <a:gd name="connsiteX24" fmla="*/ 1448066 w 1448107"/>
                <a:gd name="connsiteY24" fmla="*/ 1425974 h 2378198"/>
                <a:gd name="connsiteX25" fmla="*/ 1444481 w 1448107"/>
                <a:gd name="connsiteY25" fmla="*/ 1294338 h 2378198"/>
                <a:gd name="connsiteX26" fmla="*/ 1076207 w 1448107"/>
                <a:gd name="connsiteY26" fmla="*/ 754477 h 237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48107" h="2378198">
                  <a:moveTo>
                    <a:pt x="1076207" y="754477"/>
                  </a:moveTo>
                  <a:cubicBezTo>
                    <a:pt x="1067500" y="741672"/>
                    <a:pt x="1068012" y="732453"/>
                    <a:pt x="1077744" y="720160"/>
                  </a:cubicBezTo>
                  <a:cubicBezTo>
                    <a:pt x="1108476" y="682257"/>
                    <a:pt x="1137159" y="642305"/>
                    <a:pt x="1168404" y="604914"/>
                  </a:cubicBezTo>
                  <a:cubicBezTo>
                    <a:pt x="1195550" y="572134"/>
                    <a:pt x="1216551" y="538328"/>
                    <a:pt x="1214502" y="492742"/>
                  </a:cubicBezTo>
                  <a:cubicBezTo>
                    <a:pt x="1211429" y="416424"/>
                    <a:pt x="1226283" y="95273"/>
                    <a:pt x="1225770" y="18443"/>
                  </a:cubicBezTo>
                  <a:cubicBezTo>
                    <a:pt x="1225770" y="5126"/>
                    <a:pt x="1220136" y="516"/>
                    <a:pt x="1206819" y="4"/>
                  </a:cubicBezTo>
                  <a:cubicBezTo>
                    <a:pt x="1191453" y="-508"/>
                    <a:pt x="139390" y="49688"/>
                    <a:pt x="35925" y="54297"/>
                  </a:cubicBezTo>
                  <a:cubicBezTo>
                    <a:pt x="71" y="55834"/>
                    <a:pt x="-1465" y="54810"/>
                    <a:pt x="583" y="91176"/>
                  </a:cubicBezTo>
                  <a:cubicBezTo>
                    <a:pt x="3657" y="152640"/>
                    <a:pt x="9291" y="214104"/>
                    <a:pt x="12364" y="276081"/>
                  </a:cubicBezTo>
                  <a:cubicBezTo>
                    <a:pt x="13901" y="305276"/>
                    <a:pt x="24145" y="324740"/>
                    <a:pt x="53340" y="332935"/>
                  </a:cubicBezTo>
                  <a:cubicBezTo>
                    <a:pt x="61023" y="334984"/>
                    <a:pt x="587054" y="613110"/>
                    <a:pt x="624445" y="632573"/>
                  </a:cubicBezTo>
                  <a:cubicBezTo>
                    <a:pt x="633153" y="637183"/>
                    <a:pt x="638275" y="643330"/>
                    <a:pt x="638275" y="653574"/>
                  </a:cubicBezTo>
                  <a:cubicBezTo>
                    <a:pt x="643397" y="762673"/>
                    <a:pt x="659275" y="1262582"/>
                    <a:pt x="658763" y="1274875"/>
                  </a:cubicBezTo>
                  <a:cubicBezTo>
                    <a:pt x="658251" y="1288704"/>
                    <a:pt x="663373" y="1297411"/>
                    <a:pt x="679251" y="1297411"/>
                  </a:cubicBezTo>
                  <a:cubicBezTo>
                    <a:pt x="723812" y="1297411"/>
                    <a:pt x="768374" y="1300997"/>
                    <a:pt x="812936" y="1300997"/>
                  </a:cubicBezTo>
                  <a:cubicBezTo>
                    <a:pt x="828302" y="1300997"/>
                    <a:pt x="841619" y="1300997"/>
                    <a:pt x="850838" y="1308680"/>
                  </a:cubicBezTo>
                  <a:cubicBezTo>
                    <a:pt x="864156" y="1319948"/>
                    <a:pt x="867229" y="1417267"/>
                    <a:pt x="868253" y="1438779"/>
                  </a:cubicBezTo>
                  <a:cubicBezTo>
                    <a:pt x="873375" y="1515097"/>
                    <a:pt x="932791" y="2304400"/>
                    <a:pt x="937401" y="2358694"/>
                  </a:cubicBezTo>
                  <a:cubicBezTo>
                    <a:pt x="938937" y="2374572"/>
                    <a:pt x="944571" y="2378670"/>
                    <a:pt x="960450" y="2378157"/>
                  </a:cubicBezTo>
                  <a:cubicBezTo>
                    <a:pt x="1020890" y="2374572"/>
                    <a:pt x="1081329" y="2367401"/>
                    <a:pt x="1141769" y="2365865"/>
                  </a:cubicBezTo>
                  <a:cubicBezTo>
                    <a:pt x="1154574" y="2365352"/>
                    <a:pt x="1160721" y="2360230"/>
                    <a:pt x="1161745" y="2345377"/>
                  </a:cubicBezTo>
                  <a:cubicBezTo>
                    <a:pt x="1165843" y="2289034"/>
                    <a:pt x="1169428" y="1580659"/>
                    <a:pt x="1169940" y="1518171"/>
                  </a:cubicBezTo>
                  <a:cubicBezTo>
                    <a:pt x="1169940" y="1503829"/>
                    <a:pt x="1173526" y="1496146"/>
                    <a:pt x="1189916" y="1494097"/>
                  </a:cubicBezTo>
                  <a:cubicBezTo>
                    <a:pt x="1210916" y="1491024"/>
                    <a:pt x="1370211" y="1460804"/>
                    <a:pt x="1429627" y="1450047"/>
                  </a:cubicBezTo>
                  <a:cubicBezTo>
                    <a:pt x="1444481" y="1447486"/>
                    <a:pt x="1448578" y="1440828"/>
                    <a:pt x="1448066" y="1425974"/>
                  </a:cubicBezTo>
                  <a:cubicBezTo>
                    <a:pt x="1446529" y="1381925"/>
                    <a:pt x="1443456" y="1338387"/>
                    <a:pt x="1444481" y="1294338"/>
                  </a:cubicBezTo>
                  <a:cubicBezTo>
                    <a:pt x="1443968" y="1281533"/>
                    <a:pt x="1155599" y="866137"/>
                    <a:pt x="1076207" y="754477"/>
                  </a:cubicBezTo>
                  <a:close/>
                </a:path>
              </a:pathLst>
            </a:custGeom>
            <a:solidFill>
              <a:schemeClr val="accent6"/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DED2552-6696-4D55-8F1F-5E9BE176AC19}"/>
                </a:ext>
              </a:extLst>
            </p:cNvPr>
            <p:cNvSpPr/>
            <p:nvPr/>
          </p:nvSpPr>
          <p:spPr>
            <a:xfrm>
              <a:off x="8800872" y="3988656"/>
              <a:ext cx="975815" cy="2386238"/>
            </a:xfrm>
            <a:custGeom>
              <a:avLst/>
              <a:gdLst>
                <a:gd name="connsiteX0" fmla="*/ 965249 w 975815"/>
                <a:gd name="connsiteY0" fmla="*/ 779419 h 2386238"/>
                <a:gd name="connsiteX1" fmla="*/ 384412 w 975815"/>
                <a:gd name="connsiteY1" fmla="*/ 387072 h 2386238"/>
                <a:gd name="connsiteX2" fmla="*/ 366485 w 975815"/>
                <a:gd name="connsiteY2" fmla="*/ 359926 h 2386238"/>
                <a:gd name="connsiteX3" fmla="*/ 358289 w 975815"/>
                <a:gd name="connsiteY3" fmla="*/ 35702 h 2386238"/>
                <a:gd name="connsiteX4" fmla="*/ 331655 w 975815"/>
                <a:gd name="connsiteY4" fmla="*/ 11116 h 2386238"/>
                <a:gd name="connsiteX5" fmla="*/ 162628 w 975815"/>
                <a:gd name="connsiteY5" fmla="*/ 360 h 2386238"/>
                <a:gd name="connsiteX6" fmla="*/ 134969 w 975815"/>
                <a:gd name="connsiteY6" fmla="*/ 24434 h 2386238"/>
                <a:gd name="connsiteX7" fmla="*/ 145213 w 975815"/>
                <a:gd name="connsiteY7" fmla="*/ 450586 h 2386238"/>
                <a:gd name="connsiteX8" fmla="*/ 188750 w 975815"/>
                <a:gd name="connsiteY8" fmla="*/ 537660 h 2386238"/>
                <a:gd name="connsiteX9" fmla="*/ 389021 w 975815"/>
                <a:gd name="connsiteY9" fmla="*/ 701052 h 2386238"/>
                <a:gd name="connsiteX10" fmla="*/ 399265 w 975815"/>
                <a:gd name="connsiteY10" fmla="*/ 728199 h 2386238"/>
                <a:gd name="connsiteX11" fmla="*/ 369046 w 975815"/>
                <a:gd name="connsiteY11" fmla="*/ 875713 h 2386238"/>
                <a:gd name="connsiteX12" fmla="*/ 341387 w 975815"/>
                <a:gd name="connsiteY12" fmla="*/ 917714 h 2386238"/>
                <a:gd name="connsiteX13" fmla="*/ 89383 w 975815"/>
                <a:gd name="connsiteY13" fmla="*/ 1099546 h 2386238"/>
                <a:gd name="connsiteX14" fmla="*/ 65310 w 975815"/>
                <a:gd name="connsiteY14" fmla="*/ 1130790 h 2386238"/>
                <a:gd name="connsiteX15" fmla="*/ 1285 w 975815"/>
                <a:gd name="connsiteY15" fmla="*/ 1422745 h 2386238"/>
                <a:gd name="connsiteX16" fmla="*/ 19212 w 975815"/>
                <a:gd name="connsiteY16" fmla="*/ 1451428 h 2386238"/>
                <a:gd name="connsiteX17" fmla="*/ 42261 w 975815"/>
                <a:gd name="connsiteY17" fmla="*/ 1457574 h 2386238"/>
                <a:gd name="connsiteX18" fmla="*/ 357777 w 975815"/>
                <a:gd name="connsiteY18" fmla="*/ 1547722 h 2386238"/>
                <a:gd name="connsiteX19" fmla="*/ 398753 w 975815"/>
                <a:gd name="connsiteY19" fmla="*/ 1597918 h 2386238"/>
                <a:gd name="connsiteX20" fmla="*/ 447412 w 975815"/>
                <a:gd name="connsiteY20" fmla="*/ 2368269 h 2386238"/>
                <a:gd name="connsiteX21" fmla="*/ 467388 w 975815"/>
                <a:gd name="connsiteY21" fmla="*/ 2386196 h 2386238"/>
                <a:gd name="connsiteX22" fmla="*/ 621561 w 975815"/>
                <a:gd name="connsiteY22" fmla="*/ 2381587 h 2386238"/>
                <a:gd name="connsiteX23" fmla="*/ 644610 w 975815"/>
                <a:gd name="connsiteY23" fmla="*/ 2357001 h 2386238"/>
                <a:gd name="connsiteX24" fmla="*/ 666123 w 975815"/>
                <a:gd name="connsiteY24" fmla="*/ 1579991 h 2386238"/>
                <a:gd name="connsiteX25" fmla="*/ 673293 w 975815"/>
                <a:gd name="connsiteY25" fmla="*/ 1546698 h 2386238"/>
                <a:gd name="connsiteX26" fmla="*/ 725026 w 975815"/>
                <a:gd name="connsiteY26" fmla="*/ 1426330 h 2386238"/>
                <a:gd name="connsiteX27" fmla="*/ 779831 w 975815"/>
                <a:gd name="connsiteY27" fmla="*/ 1195839 h 2386238"/>
                <a:gd name="connsiteX28" fmla="*/ 779319 w 975815"/>
                <a:gd name="connsiteY28" fmla="*/ 898250 h 2386238"/>
                <a:gd name="connsiteX29" fmla="*/ 808003 w 975815"/>
                <a:gd name="connsiteY29" fmla="*/ 857786 h 2386238"/>
                <a:gd name="connsiteX30" fmla="*/ 963200 w 975815"/>
                <a:gd name="connsiteY30" fmla="*/ 798883 h 2386238"/>
                <a:gd name="connsiteX31" fmla="*/ 975493 w 975815"/>
                <a:gd name="connsiteY31" fmla="*/ 791200 h 2386238"/>
                <a:gd name="connsiteX32" fmla="*/ 965249 w 975815"/>
                <a:gd name="connsiteY32" fmla="*/ 779419 h 238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75815" h="2386238">
                  <a:moveTo>
                    <a:pt x="965249" y="779419"/>
                  </a:moveTo>
                  <a:cubicBezTo>
                    <a:pt x="877150" y="720004"/>
                    <a:pt x="489925" y="458269"/>
                    <a:pt x="384412" y="387072"/>
                  </a:cubicBezTo>
                  <a:cubicBezTo>
                    <a:pt x="374168" y="380414"/>
                    <a:pt x="365460" y="373243"/>
                    <a:pt x="366485" y="359926"/>
                  </a:cubicBezTo>
                  <a:cubicBezTo>
                    <a:pt x="368533" y="324584"/>
                    <a:pt x="358289" y="38263"/>
                    <a:pt x="358289" y="35702"/>
                  </a:cubicBezTo>
                  <a:cubicBezTo>
                    <a:pt x="357265" y="18799"/>
                    <a:pt x="350094" y="11628"/>
                    <a:pt x="331655" y="11116"/>
                  </a:cubicBezTo>
                  <a:cubicBezTo>
                    <a:pt x="275313" y="9067"/>
                    <a:pt x="218970" y="4458"/>
                    <a:pt x="162628" y="360"/>
                  </a:cubicBezTo>
                  <a:cubicBezTo>
                    <a:pt x="139067" y="-1177"/>
                    <a:pt x="133945" y="1384"/>
                    <a:pt x="134969" y="24434"/>
                  </a:cubicBezTo>
                  <a:cubicBezTo>
                    <a:pt x="137530" y="96142"/>
                    <a:pt x="147774" y="380414"/>
                    <a:pt x="145213" y="450586"/>
                  </a:cubicBezTo>
                  <a:cubicBezTo>
                    <a:pt x="143677" y="490025"/>
                    <a:pt x="158531" y="514611"/>
                    <a:pt x="188750" y="537660"/>
                  </a:cubicBezTo>
                  <a:cubicBezTo>
                    <a:pt x="256873" y="590417"/>
                    <a:pt x="322435" y="646247"/>
                    <a:pt x="389021" y="701052"/>
                  </a:cubicBezTo>
                  <a:cubicBezTo>
                    <a:pt x="397729" y="708223"/>
                    <a:pt x="401826" y="715906"/>
                    <a:pt x="399265" y="728199"/>
                  </a:cubicBezTo>
                  <a:cubicBezTo>
                    <a:pt x="388509" y="777370"/>
                    <a:pt x="378777" y="826542"/>
                    <a:pt x="369046" y="875713"/>
                  </a:cubicBezTo>
                  <a:cubicBezTo>
                    <a:pt x="365460" y="894152"/>
                    <a:pt x="356753" y="906957"/>
                    <a:pt x="341387" y="917714"/>
                  </a:cubicBezTo>
                  <a:cubicBezTo>
                    <a:pt x="256873" y="978154"/>
                    <a:pt x="173384" y="1039105"/>
                    <a:pt x="89383" y="1099546"/>
                  </a:cubicBezTo>
                  <a:cubicBezTo>
                    <a:pt x="78115" y="1107741"/>
                    <a:pt x="67871" y="1115424"/>
                    <a:pt x="65310" y="1130790"/>
                  </a:cubicBezTo>
                  <a:cubicBezTo>
                    <a:pt x="60188" y="1159473"/>
                    <a:pt x="6919" y="1400720"/>
                    <a:pt x="1285" y="1422745"/>
                  </a:cubicBezTo>
                  <a:cubicBezTo>
                    <a:pt x="-2813" y="1438111"/>
                    <a:pt x="2821" y="1447843"/>
                    <a:pt x="19212" y="1451428"/>
                  </a:cubicBezTo>
                  <a:cubicBezTo>
                    <a:pt x="26895" y="1452965"/>
                    <a:pt x="34578" y="1455013"/>
                    <a:pt x="42261" y="1457574"/>
                  </a:cubicBezTo>
                  <a:cubicBezTo>
                    <a:pt x="147262" y="1488307"/>
                    <a:pt x="252776" y="1516990"/>
                    <a:pt x="357777" y="1547722"/>
                  </a:cubicBezTo>
                  <a:cubicBezTo>
                    <a:pt x="376216" y="1553356"/>
                    <a:pt x="398241" y="1578966"/>
                    <a:pt x="398753" y="1597918"/>
                  </a:cubicBezTo>
                  <a:cubicBezTo>
                    <a:pt x="399265" y="1613284"/>
                    <a:pt x="442290" y="2263780"/>
                    <a:pt x="447412" y="2368269"/>
                  </a:cubicBezTo>
                  <a:cubicBezTo>
                    <a:pt x="447925" y="2382611"/>
                    <a:pt x="453047" y="2386709"/>
                    <a:pt x="467388" y="2386196"/>
                  </a:cubicBezTo>
                  <a:cubicBezTo>
                    <a:pt x="518609" y="2384148"/>
                    <a:pt x="570341" y="2382099"/>
                    <a:pt x="621561" y="2381587"/>
                  </a:cubicBezTo>
                  <a:cubicBezTo>
                    <a:pt x="640000" y="2381587"/>
                    <a:pt x="644610" y="2373904"/>
                    <a:pt x="644610" y="2357001"/>
                  </a:cubicBezTo>
                  <a:cubicBezTo>
                    <a:pt x="645635" y="2274537"/>
                    <a:pt x="664074" y="1651699"/>
                    <a:pt x="666123" y="1579991"/>
                  </a:cubicBezTo>
                  <a:cubicBezTo>
                    <a:pt x="666635" y="1568210"/>
                    <a:pt x="668684" y="1557454"/>
                    <a:pt x="673293" y="1546698"/>
                  </a:cubicBezTo>
                  <a:cubicBezTo>
                    <a:pt x="690708" y="1506746"/>
                    <a:pt x="703513" y="1464233"/>
                    <a:pt x="725026" y="1426330"/>
                  </a:cubicBezTo>
                  <a:cubicBezTo>
                    <a:pt x="786490" y="1318768"/>
                    <a:pt x="776246" y="1345914"/>
                    <a:pt x="779831" y="1195839"/>
                  </a:cubicBezTo>
                  <a:cubicBezTo>
                    <a:pt x="782393" y="1096472"/>
                    <a:pt x="780856" y="997617"/>
                    <a:pt x="779319" y="898250"/>
                  </a:cubicBezTo>
                  <a:cubicBezTo>
                    <a:pt x="778807" y="875201"/>
                    <a:pt x="787515" y="865469"/>
                    <a:pt x="808003" y="857786"/>
                  </a:cubicBezTo>
                  <a:cubicBezTo>
                    <a:pt x="860247" y="839347"/>
                    <a:pt x="911467" y="818859"/>
                    <a:pt x="963200" y="798883"/>
                  </a:cubicBezTo>
                  <a:cubicBezTo>
                    <a:pt x="967810" y="797346"/>
                    <a:pt x="974468" y="796834"/>
                    <a:pt x="975493" y="791200"/>
                  </a:cubicBezTo>
                  <a:cubicBezTo>
                    <a:pt x="977541" y="784029"/>
                    <a:pt x="969346" y="782492"/>
                    <a:pt x="965249" y="779419"/>
                  </a:cubicBezTo>
                  <a:close/>
                </a:path>
              </a:pathLst>
            </a:custGeom>
            <a:solidFill>
              <a:schemeClr val="accent6"/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3DA1A3-33E4-4AF2-B547-087027F8928B}"/>
                </a:ext>
              </a:extLst>
            </p:cNvPr>
            <p:cNvSpPr/>
            <p:nvPr/>
          </p:nvSpPr>
          <p:spPr>
            <a:xfrm>
              <a:off x="8544791" y="2061601"/>
              <a:ext cx="2445519" cy="3786974"/>
            </a:xfrm>
            <a:custGeom>
              <a:avLst/>
              <a:gdLst>
                <a:gd name="connsiteX0" fmla="*/ 2436273 w 2445519"/>
                <a:gd name="connsiteY0" fmla="*/ 3227897 h 3786974"/>
                <a:gd name="connsiteX1" fmla="*/ 2431151 w 2445519"/>
                <a:gd name="connsiteY1" fmla="*/ 3208945 h 3786974"/>
                <a:gd name="connsiteX2" fmla="*/ 2430639 w 2445519"/>
                <a:gd name="connsiteY2" fmla="*/ 3208945 h 3786974"/>
                <a:gd name="connsiteX3" fmla="*/ 2429614 w 2445519"/>
                <a:gd name="connsiteY3" fmla="*/ 3192042 h 3786974"/>
                <a:gd name="connsiteX4" fmla="*/ 2331783 w 2445519"/>
                <a:gd name="connsiteY4" fmla="*/ 3164896 h 3786974"/>
                <a:gd name="connsiteX5" fmla="*/ 2290295 w 2445519"/>
                <a:gd name="connsiteY5" fmla="*/ 3165920 h 3786974"/>
                <a:gd name="connsiteX6" fmla="*/ 2290295 w 2445519"/>
                <a:gd name="connsiteY6" fmla="*/ 1067941 h 3786974"/>
                <a:gd name="connsiteX7" fmla="*/ 1222354 w 2445519"/>
                <a:gd name="connsiteY7" fmla="*/ 0 h 3786974"/>
                <a:gd name="connsiteX8" fmla="*/ 1222354 w 2445519"/>
                <a:gd name="connsiteY8" fmla="*/ 0 h 3786974"/>
                <a:gd name="connsiteX9" fmla="*/ 154413 w 2445519"/>
                <a:gd name="connsiteY9" fmla="*/ 1067941 h 3786974"/>
                <a:gd name="connsiteX10" fmla="*/ 154413 w 2445519"/>
                <a:gd name="connsiteY10" fmla="*/ 3202799 h 3786974"/>
                <a:gd name="connsiteX11" fmla="*/ 26875 w 2445519"/>
                <a:gd name="connsiteY11" fmla="*/ 3246336 h 3786974"/>
                <a:gd name="connsiteX12" fmla="*/ 12533 w 2445519"/>
                <a:gd name="connsiteY12" fmla="*/ 3257092 h 3786974"/>
                <a:gd name="connsiteX13" fmla="*/ 13045 w 2445519"/>
                <a:gd name="connsiteY13" fmla="*/ 3258629 h 3786974"/>
                <a:gd name="connsiteX14" fmla="*/ 1265 w 2445519"/>
                <a:gd name="connsiteY14" fmla="*/ 3278604 h 3786974"/>
                <a:gd name="connsiteX15" fmla="*/ 19192 w 2445519"/>
                <a:gd name="connsiteY15" fmla="*/ 3684781 h 3786974"/>
                <a:gd name="connsiteX16" fmla="*/ 46851 w 2445519"/>
                <a:gd name="connsiteY16" fmla="*/ 3710903 h 3786974"/>
                <a:gd name="connsiteX17" fmla="*/ 261463 w 2445519"/>
                <a:gd name="connsiteY17" fmla="*/ 3735489 h 3786974"/>
                <a:gd name="connsiteX18" fmla="*/ 580565 w 2445519"/>
                <a:gd name="connsiteY18" fmla="*/ 3765196 h 3786974"/>
                <a:gd name="connsiteX19" fmla="*/ 952936 w 2445519"/>
                <a:gd name="connsiteY19" fmla="*/ 3784660 h 3786974"/>
                <a:gd name="connsiteX20" fmla="*/ 1476406 w 2445519"/>
                <a:gd name="connsiteY20" fmla="*/ 3785172 h 3786974"/>
                <a:gd name="connsiteX21" fmla="*/ 1709458 w 2445519"/>
                <a:gd name="connsiteY21" fmla="*/ 3772367 h 3786974"/>
                <a:gd name="connsiteX22" fmla="*/ 2108976 w 2445519"/>
                <a:gd name="connsiteY22" fmla="*/ 3718586 h 3786974"/>
                <a:gd name="connsiteX23" fmla="*/ 2422443 w 2445519"/>
                <a:gd name="connsiteY23" fmla="*/ 3637658 h 3786974"/>
                <a:gd name="connsiteX24" fmla="*/ 2445492 w 2445519"/>
                <a:gd name="connsiteY24" fmla="*/ 3604877 h 3786974"/>
                <a:gd name="connsiteX25" fmla="*/ 2436273 w 2445519"/>
                <a:gd name="connsiteY25" fmla="*/ 3227897 h 37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45519" h="3786974">
                  <a:moveTo>
                    <a:pt x="2436273" y="3227897"/>
                  </a:moveTo>
                  <a:cubicBezTo>
                    <a:pt x="2432687" y="3222262"/>
                    <a:pt x="2438322" y="3214067"/>
                    <a:pt x="2431151" y="3208945"/>
                  </a:cubicBezTo>
                  <a:cubicBezTo>
                    <a:pt x="2431151" y="3208945"/>
                    <a:pt x="2430639" y="3208945"/>
                    <a:pt x="2430639" y="3208945"/>
                  </a:cubicBezTo>
                  <a:cubicBezTo>
                    <a:pt x="2434224" y="3203823"/>
                    <a:pt x="2431151" y="3197677"/>
                    <a:pt x="2429614" y="3192042"/>
                  </a:cubicBezTo>
                  <a:cubicBezTo>
                    <a:pt x="2397858" y="3179749"/>
                    <a:pt x="2365077" y="3172066"/>
                    <a:pt x="2331783" y="3164896"/>
                  </a:cubicBezTo>
                  <a:cubicBezTo>
                    <a:pt x="2329735" y="3164896"/>
                    <a:pt x="2314881" y="3165408"/>
                    <a:pt x="2290295" y="3165920"/>
                  </a:cubicBezTo>
                  <a:lnTo>
                    <a:pt x="2290295" y="1067941"/>
                  </a:lnTo>
                  <a:cubicBezTo>
                    <a:pt x="2290295" y="480445"/>
                    <a:pt x="1809850" y="0"/>
                    <a:pt x="1222354" y="0"/>
                  </a:cubicBezTo>
                  <a:lnTo>
                    <a:pt x="1222354" y="0"/>
                  </a:lnTo>
                  <a:cubicBezTo>
                    <a:pt x="634859" y="0"/>
                    <a:pt x="154413" y="480445"/>
                    <a:pt x="154413" y="1067941"/>
                  </a:cubicBezTo>
                  <a:lnTo>
                    <a:pt x="154413" y="3202799"/>
                  </a:lnTo>
                  <a:cubicBezTo>
                    <a:pt x="110364" y="3210994"/>
                    <a:pt x="68363" y="3229945"/>
                    <a:pt x="26875" y="3246336"/>
                  </a:cubicBezTo>
                  <a:cubicBezTo>
                    <a:pt x="21241" y="3248385"/>
                    <a:pt x="12021" y="3248897"/>
                    <a:pt x="12533" y="3257092"/>
                  </a:cubicBezTo>
                  <a:cubicBezTo>
                    <a:pt x="12533" y="3257604"/>
                    <a:pt x="12533" y="3258116"/>
                    <a:pt x="13045" y="3258629"/>
                  </a:cubicBezTo>
                  <a:cubicBezTo>
                    <a:pt x="7411" y="3260677"/>
                    <a:pt x="3826" y="3266824"/>
                    <a:pt x="1265" y="3278604"/>
                  </a:cubicBezTo>
                  <a:cubicBezTo>
                    <a:pt x="-4882" y="3317532"/>
                    <a:pt x="13045" y="3629463"/>
                    <a:pt x="19192" y="3684781"/>
                  </a:cubicBezTo>
                  <a:cubicBezTo>
                    <a:pt x="21241" y="3703732"/>
                    <a:pt x="29436" y="3708854"/>
                    <a:pt x="46851" y="3710903"/>
                  </a:cubicBezTo>
                  <a:cubicBezTo>
                    <a:pt x="118559" y="3718586"/>
                    <a:pt x="189755" y="3727293"/>
                    <a:pt x="261463" y="3735489"/>
                  </a:cubicBezTo>
                  <a:cubicBezTo>
                    <a:pt x="367489" y="3747269"/>
                    <a:pt x="474027" y="3756489"/>
                    <a:pt x="580565" y="3765196"/>
                  </a:cubicBezTo>
                  <a:cubicBezTo>
                    <a:pt x="629737" y="3769294"/>
                    <a:pt x="952424" y="3784660"/>
                    <a:pt x="952936" y="3784660"/>
                  </a:cubicBezTo>
                  <a:cubicBezTo>
                    <a:pt x="952936" y="3785172"/>
                    <a:pt x="1346307" y="3789270"/>
                    <a:pt x="1476406" y="3785172"/>
                  </a:cubicBezTo>
                  <a:cubicBezTo>
                    <a:pt x="1554261" y="3782611"/>
                    <a:pt x="1632116" y="3775953"/>
                    <a:pt x="1709458" y="3772367"/>
                  </a:cubicBezTo>
                  <a:cubicBezTo>
                    <a:pt x="1715092" y="3768782"/>
                    <a:pt x="1982462" y="3746245"/>
                    <a:pt x="2108976" y="3718586"/>
                  </a:cubicBezTo>
                  <a:cubicBezTo>
                    <a:pt x="2214489" y="3695537"/>
                    <a:pt x="2320003" y="3674024"/>
                    <a:pt x="2422443" y="3637658"/>
                  </a:cubicBezTo>
                  <a:cubicBezTo>
                    <a:pt x="2439346" y="3631512"/>
                    <a:pt x="2446005" y="3623829"/>
                    <a:pt x="2445492" y="3604877"/>
                  </a:cubicBezTo>
                  <a:cubicBezTo>
                    <a:pt x="2440883" y="3478875"/>
                    <a:pt x="2438834" y="3353386"/>
                    <a:pt x="2436273" y="3227897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23896F5-3D6C-4401-BC1A-96987C392B67}"/>
                </a:ext>
              </a:extLst>
            </p:cNvPr>
            <p:cNvSpPr/>
            <p:nvPr/>
          </p:nvSpPr>
          <p:spPr>
            <a:xfrm>
              <a:off x="8557304" y="5226496"/>
              <a:ext cx="2419451" cy="163088"/>
            </a:xfrm>
            <a:custGeom>
              <a:avLst/>
              <a:gdLst>
                <a:gd name="connsiteX0" fmla="*/ 2417101 w 2419451"/>
                <a:gd name="connsiteY0" fmla="*/ 27147 h 163088"/>
                <a:gd name="connsiteX1" fmla="*/ 2319271 w 2419451"/>
                <a:gd name="connsiteY1" fmla="*/ 0 h 163088"/>
                <a:gd name="connsiteX2" fmla="*/ 181852 w 2419451"/>
                <a:gd name="connsiteY2" fmla="*/ 33805 h 163088"/>
                <a:gd name="connsiteX3" fmla="*/ 14362 w 2419451"/>
                <a:gd name="connsiteY3" fmla="*/ 80928 h 163088"/>
                <a:gd name="connsiteX4" fmla="*/ 20 w 2419451"/>
                <a:gd name="connsiteY4" fmla="*/ 91684 h 163088"/>
                <a:gd name="connsiteX5" fmla="*/ 16923 w 2419451"/>
                <a:gd name="connsiteY5" fmla="*/ 100904 h 163088"/>
                <a:gd name="connsiteX6" fmla="*/ 175706 w 2419451"/>
                <a:gd name="connsiteY6" fmla="*/ 119343 h 163088"/>
                <a:gd name="connsiteX7" fmla="*/ 368294 w 2419451"/>
                <a:gd name="connsiteY7" fmla="*/ 136246 h 163088"/>
                <a:gd name="connsiteX8" fmla="*/ 742201 w 2419451"/>
                <a:gd name="connsiteY8" fmla="*/ 157758 h 163088"/>
                <a:gd name="connsiteX9" fmla="*/ 1066425 w 2419451"/>
                <a:gd name="connsiteY9" fmla="*/ 162368 h 163088"/>
                <a:gd name="connsiteX10" fmla="*/ 1066425 w 2419451"/>
                <a:gd name="connsiteY10" fmla="*/ 162368 h 163088"/>
                <a:gd name="connsiteX11" fmla="*/ 1066425 w 2419451"/>
                <a:gd name="connsiteY11" fmla="*/ 162368 h 163088"/>
                <a:gd name="connsiteX12" fmla="*/ 1065913 w 2419451"/>
                <a:gd name="connsiteY12" fmla="*/ 162880 h 163088"/>
                <a:gd name="connsiteX13" fmla="*/ 1390136 w 2419451"/>
                <a:gd name="connsiteY13" fmla="*/ 157246 h 163088"/>
                <a:gd name="connsiteX14" fmla="*/ 1739970 w 2419451"/>
                <a:gd name="connsiteY14" fmla="*/ 135734 h 163088"/>
                <a:gd name="connsiteX15" fmla="*/ 2096463 w 2419451"/>
                <a:gd name="connsiteY15" fmla="*/ 97830 h 163088"/>
                <a:gd name="connsiteX16" fmla="*/ 2276758 w 2419451"/>
                <a:gd name="connsiteY16" fmla="*/ 70171 h 163088"/>
                <a:gd name="connsiteX17" fmla="*/ 2415565 w 2419451"/>
                <a:gd name="connsiteY17" fmla="*/ 46610 h 163088"/>
                <a:gd name="connsiteX18" fmla="*/ 2417101 w 2419451"/>
                <a:gd name="connsiteY18" fmla="*/ 27147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19451" h="163088">
                  <a:moveTo>
                    <a:pt x="2417101" y="27147"/>
                  </a:moveTo>
                  <a:cubicBezTo>
                    <a:pt x="2385345" y="14854"/>
                    <a:pt x="2352564" y="7171"/>
                    <a:pt x="2319271" y="0"/>
                  </a:cubicBezTo>
                  <a:cubicBezTo>
                    <a:pt x="2289563" y="1537"/>
                    <a:pt x="233585" y="33293"/>
                    <a:pt x="181852" y="33805"/>
                  </a:cubicBezTo>
                  <a:cubicBezTo>
                    <a:pt x="123461" y="34317"/>
                    <a:pt x="68143" y="60440"/>
                    <a:pt x="14362" y="80928"/>
                  </a:cubicBezTo>
                  <a:cubicBezTo>
                    <a:pt x="8728" y="82976"/>
                    <a:pt x="-492" y="83489"/>
                    <a:pt x="20" y="91684"/>
                  </a:cubicBezTo>
                  <a:cubicBezTo>
                    <a:pt x="533" y="100904"/>
                    <a:pt x="10265" y="99879"/>
                    <a:pt x="16923" y="100904"/>
                  </a:cubicBezTo>
                  <a:cubicBezTo>
                    <a:pt x="69680" y="107050"/>
                    <a:pt x="122949" y="114733"/>
                    <a:pt x="175706" y="119343"/>
                  </a:cubicBezTo>
                  <a:cubicBezTo>
                    <a:pt x="224877" y="123953"/>
                    <a:pt x="360098" y="135734"/>
                    <a:pt x="368294" y="136246"/>
                  </a:cubicBezTo>
                  <a:cubicBezTo>
                    <a:pt x="492759" y="147514"/>
                    <a:pt x="617224" y="153148"/>
                    <a:pt x="742201" y="157758"/>
                  </a:cubicBezTo>
                  <a:cubicBezTo>
                    <a:pt x="850276" y="161856"/>
                    <a:pt x="958350" y="164417"/>
                    <a:pt x="1066425" y="162368"/>
                  </a:cubicBezTo>
                  <a:cubicBezTo>
                    <a:pt x="1066425" y="162368"/>
                    <a:pt x="1066425" y="162368"/>
                    <a:pt x="1066425" y="162368"/>
                  </a:cubicBezTo>
                  <a:cubicBezTo>
                    <a:pt x="1066425" y="162368"/>
                    <a:pt x="1066425" y="162368"/>
                    <a:pt x="1066425" y="162368"/>
                  </a:cubicBezTo>
                  <a:cubicBezTo>
                    <a:pt x="1066425" y="162368"/>
                    <a:pt x="1065913" y="162880"/>
                    <a:pt x="1065913" y="162880"/>
                  </a:cubicBezTo>
                  <a:cubicBezTo>
                    <a:pt x="1080254" y="162880"/>
                    <a:pt x="1296404" y="159807"/>
                    <a:pt x="1390136" y="157246"/>
                  </a:cubicBezTo>
                  <a:cubicBezTo>
                    <a:pt x="1483357" y="154685"/>
                    <a:pt x="1716409" y="137782"/>
                    <a:pt x="1739970" y="135734"/>
                  </a:cubicBezTo>
                  <a:cubicBezTo>
                    <a:pt x="1859313" y="126002"/>
                    <a:pt x="1978144" y="113196"/>
                    <a:pt x="2096463" y="97830"/>
                  </a:cubicBezTo>
                  <a:cubicBezTo>
                    <a:pt x="2146146" y="91172"/>
                    <a:pt x="2276758" y="70171"/>
                    <a:pt x="2276758" y="70171"/>
                  </a:cubicBezTo>
                  <a:cubicBezTo>
                    <a:pt x="2323368" y="65049"/>
                    <a:pt x="2369467" y="56854"/>
                    <a:pt x="2415565" y="46610"/>
                  </a:cubicBezTo>
                  <a:cubicBezTo>
                    <a:pt x="2422223" y="40464"/>
                    <a:pt x="2418638" y="33805"/>
                    <a:pt x="2417101" y="27147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40000"/>
              </a:schemeClr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그룹 3">
            <a:extLst>
              <a:ext uri="{FF2B5EF4-FFF2-40B4-BE49-F238E27FC236}">
                <a16:creationId xmlns:a16="http://schemas.microsoft.com/office/drawing/2014/main" id="{519E1504-20CF-46FE-80FC-9FD9BDC587E9}"/>
              </a:ext>
            </a:extLst>
          </p:cNvPr>
          <p:cNvGrpSpPr/>
          <p:nvPr/>
        </p:nvGrpSpPr>
        <p:grpSpPr>
          <a:xfrm>
            <a:off x="845184" y="1659893"/>
            <a:ext cx="7052820" cy="1921507"/>
            <a:chOff x="8070434" y="1471620"/>
            <a:chExt cx="2925465" cy="19215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F79096-9040-45AE-8404-10B7BAED79D8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38499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Get a modern PowerPoint  Presentation that is beautifully designed.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1665BF-96FD-4F4D-9ED7-B8AE0C9BBB39}"/>
                </a:ext>
              </a:extLst>
            </p:cNvPr>
            <p:cNvSpPr txBox="1"/>
            <p:nvPr/>
          </p:nvSpPr>
          <p:spPr>
            <a:xfrm>
              <a:off x="8070434" y="1471620"/>
              <a:ext cx="2925465" cy="515526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Power Presentation</a:t>
              </a:r>
              <a:endParaRPr lang="ko-KR" altLang="en-US" sz="3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B11C7CC-5087-4C16-AC76-D2EFA3360B6B}"/>
              </a:ext>
            </a:extLst>
          </p:cNvPr>
          <p:cNvSpPr txBox="1"/>
          <p:nvPr/>
        </p:nvSpPr>
        <p:spPr>
          <a:xfrm>
            <a:off x="1089951" y="3733699"/>
            <a:ext cx="695877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86A62E-77CC-4656-95D2-5AB321C8E020}"/>
              </a:ext>
            </a:extLst>
          </p:cNvPr>
          <p:cNvSpPr txBox="1"/>
          <p:nvPr/>
        </p:nvSpPr>
        <p:spPr>
          <a:xfrm>
            <a:off x="1089951" y="4387656"/>
            <a:ext cx="695877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5E1BB-EE55-4784-9779-56AA666E362C}"/>
              </a:ext>
            </a:extLst>
          </p:cNvPr>
          <p:cNvSpPr txBox="1"/>
          <p:nvPr/>
        </p:nvSpPr>
        <p:spPr>
          <a:xfrm>
            <a:off x="1089951" y="5041613"/>
            <a:ext cx="695877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53E22-75A1-48D9-B7AA-B7AD0F15434B}"/>
              </a:ext>
            </a:extLst>
          </p:cNvPr>
          <p:cNvSpPr txBox="1"/>
          <p:nvPr/>
        </p:nvSpPr>
        <p:spPr>
          <a:xfrm>
            <a:off x="1089951" y="5695571"/>
            <a:ext cx="695877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3">
            <a:extLst>
              <a:ext uri="{FF2B5EF4-FFF2-40B4-BE49-F238E27FC236}">
                <a16:creationId xmlns:a16="http://schemas.microsoft.com/office/drawing/2014/main" id="{0D59EE32-5B19-483B-9B48-3F2380980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7929971"/>
              </p:ext>
            </p:extLst>
          </p:nvPr>
        </p:nvGraphicFramePr>
        <p:xfrm>
          <a:off x="6462937" y="1843761"/>
          <a:ext cx="4455537" cy="2559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F6E5605-BD0A-41B2-AD34-3E0BCB1B6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6635163"/>
              </p:ext>
            </p:extLst>
          </p:nvPr>
        </p:nvGraphicFramePr>
        <p:xfrm>
          <a:off x="1320334" y="1843761"/>
          <a:ext cx="4455537" cy="2559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958B6DF-874B-4CF3-AEA0-AB87FAB2A27B}"/>
              </a:ext>
            </a:extLst>
          </p:cNvPr>
          <p:cNvSpPr txBox="1"/>
          <p:nvPr/>
        </p:nvSpPr>
        <p:spPr>
          <a:xfrm>
            <a:off x="2711160" y="4508733"/>
            <a:ext cx="2915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90290-7B54-4C29-846F-894E1F9DFC93}"/>
              </a:ext>
            </a:extLst>
          </p:cNvPr>
          <p:cNvSpPr txBox="1"/>
          <p:nvPr/>
        </p:nvSpPr>
        <p:spPr>
          <a:xfrm>
            <a:off x="1469115" y="4539510"/>
            <a:ext cx="124204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</a:rPr>
              <a:t>60</a:t>
            </a:r>
            <a:r>
              <a:rPr lang="en-US" altLang="ko-KR" sz="1600" b="1" dirty="0">
                <a:solidFill>
                  <a:schemeClr val="accent2"/>
                </a:solidFill>
              </a:rPr>
              <a:t>%</a:t>
            </a:r>
            <a:endParaRPr lang="ko-KR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BB348-FB65-49AF-871A-4318A257D1CA}"/>
              </a:ext>
            </a:extLst>
          </p:cNvPr>
          <p:cNvSpPr txBox="1"/>
          <p:nvPr/>
        </p:nvSpPr>
        <p:spPr>
          <a:xfrm>
            <a:off x="7853763" y="4508733"/>
            <a:ext cx="2915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B37ED-1529-4DC7-AFC7-B1C896495446}"/>
              </a:ext>
            </a:extLst>
          </p:cNvPr>
          <p:cNvSpPr txBox="1"/>
          <p:nvPr/>
        </p:nvSpPr>
        <p:spPr>
          <a:xfrm>
            <a:off x="6611718" y="4539510"/>
            <a:ext cx="124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4"/>
                </a:solidFill>
              </a:rPr>
              <a:t>85</a:t>
            </a:r>
            <a:r>
              <a:rPr lang="en-US" altLang="ko-KR" sz="1600" b="1" dirty="0">
                <a:solidFill>
                  <a:schemeClr val="accent4"/>
                </a:solidFill>
              </a:rPr>
              <a:t>%</a:t>
            </a:r>
            <a:endParaRPr lang="ko-KR" altLang="en-US" sz="1600" b="1" dirty="0">
              <a:solidFill>
                <a:schemeClr val="accent4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C23B40-8A9A-429E-899D-086436E5E71C}"/>
              </a:ext>
            </a:extLst>
          </p:cNvPr>
          <p:cNvGrpSpPr/>
          <p:nvPr/>
        </p:nvGrpSpPr>
        <p:grpSpPr>
          <a:xfrm>
            <a:off x="905610" y="5445484"/>
            <a:ext cx="10383714" cy="720079"/>
            <a:chOff x="132074" y="5157190"/>
            <a:chExt cx="10057612" cy="102960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5E94D074-7F9A-452E-B7E2-F7BA037A256E}"/>
                </a:ext>
              </a:extLst>
            </p:cNvPr>
            <p:cNvSpPr/>
            <p:nvPr/>
          </p:nvSpPr>
          <p:spPr>
            <a:xfrm rot="16200000" flipH="1">
              <a:off x="4652515" y="636751"/>
              <a:ext cx="1016730" cy="10057612"/>
            </a:xfrm>
            <a:prstGeom prst="roundRect">
              <a:avLst>
                <a:gd name="adj" fmla="val 21357"/>
              </a:avLst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  <p:sp>
          <p:nvSpPr>
            <p:cNvPr id="11" name="Round Same Side Corner Rectangle 11">
              <a:extLst>
                <a:ext uri="{FF2B5EF4-FFF2-40B4-BE49-F238E27FC236}">
                  <a16:creationId xmlns:a16="http://schemas.microsoft.com/office/drawing/2014/main" id="{052CA507-F9C8-46FC-A496-540676500517}"/>
                </a:ext>
              </a:extLst>
            </p:cNvPr>
            <p:cNvSpPr/>
            <p:nvPr/>
          </p:nvSpPr>
          <p:spPr>
            <a:xfrm rot="16200000">
              <a:off x="583861" y="4705404"/>
              <a:ext cx="1029601" cy="1933174"/>
            </a:xfrm>
            <a:prstGeom prst="round2SameRect">
              <a:avLst>
                <a:gd name="adj1" fmla="val 17489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5782E95-6009-4594-BD31-1E707EFCAE25}"/>
              </a:ext>
            </a:extLst>
          </p:cNvPr>
          <p:cNvSpPr txBox="1"/>
          <p:nvPr/>
        </p:nvSpPr>
        <p:spPr>
          <a:xfrm>
            <a:off x="1235669" y="5651634"/>
            <a:ext cx="1352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D84C76-ACB4-4790-975A-DC0F4A77D2B1}"/>
              </a:ext>
            </a:extLst>
          </p:cNvPr>
          <p:cNvSpPr txBox="1"/>
          <p:nvPr/>
        </p:nvSpPr>
        <p:spPr>
          <a:xfrm>
            <a:off x="3213205" y="5482358"/>
            <a:ext cx="775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E2D10-F40A-44F9-89FF-E699BADB6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8" y="1198605"/>
            <a:ext cx="10033686" cy="56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55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D19D7-0AF7-473C-A4F3-35F106A2A8F6}"/>
              </a:ext>
            </a:extLst>
          </p:cNvPr>
          <p:cNvSpPr txBox="1"/>
          <p:nvPr/>
        </p:nvSpPr>
        <p:spPr>
          <a:xfrm>
            <a:off x="6471139" y="841763"/>
            <a:ext cx="49768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48A7B-F52E-4115-B0DB-408D4440DDA8}"/>
              </a:ext>
            </a:extLst>
          </p:cNvPr>
          <p:cNvSpPr txBox="1"/>
          <p:nvPr/>
        </p:nvSpPr>
        <p:spPr>
          <a:xfrm>
            <a:off x="6471139" y="6137803"/>
            <a:ext cx="3061125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1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A0ED3-6074-4658-8777-5B87189719FE}"/>
              </a:ext>
            </a:extLst>
          </p:cNvPr>
          <p:cNvSpPr txBox="1"/>
          <p:nvPr/>
        </p:nvSpPr>
        <p:spPr>
          <a:xfrm>
            <a:off x="6471139" y="5376981"/>
            <a:ext cx="306112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2E4D8-0B03-41C6-B24F-CCABD3CF4130}"/>
              </a:ext>
            </a:extLst>
          </p:cNvPr>
          <p:cNvSpPr txBox="1"/>
          <p:nvPr/>
        </p:nvSpPr>
        <p:spPr>
          <a:xfrm>
            <a:off x="744008" y="687875"/>
            <a:ext cx="3088126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Clean Text Slide for your Presentation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DC61A9-C04F-4671-B8D8-86744B395B7D}"/>
              </a:ext>
            </a:extLst>
          </p:cNvPr>
          <p:cNvGrpSpPr/>
          <p:nvPr/>
        </p:nvGrpSpPr>
        <p:grpSpPr>
          <a:xfrm>
            <a:off x="3741176" y="2237322"/>
            <a:ext cx="4709648" cy="3723835"/>
            <a:chOff x="2228055" y="1971102"/>
            <a:chExt cx="4575969" cy="3618138"/>
          </a:xfrm>
        </p:grpSpPr>
        <p:sp>
          <p:nvSpPr>
            <p:cNvPr id="4" name="Freeform 18">
              <a:extLst>
                <a:ext uri="{FF2B5EF4-FFF2-40B4-BE49-F238E27FC236}">
                  <a16:creationId xmlns:a16="http://schemas.microsoft.com/office/drawing/2014/main" id="{27A1577B-1DF4-47FA-87F0-30DBCF738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FABD66-D134-4EF4-89EC-A6C2E27D48A6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C675D221-8905-40E2-8D19-8A1D86331146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" name="Rounded Rectangle 13">
                <a:extLst>
                  <a:ext uri="{FF2B5EF4-FFF2-40B4-BE49-F238E27FC236}">
                    <a16:creationId xmlns:a16="http://schemas.microsoft.com/office/drawing/2014/main" id="{DFBA10B9-A7B7-4528-8BD0-B1D0DB106895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" name="Chord 8">
                <a:extLst>
                  <a:ext uri="{FF2B5EF4-FFF2-40B4-BE49-F238E27FC236}">
                    <a16:creationId xmlns:a16="http://schemas.microsoft.com/office/drawing/2014/main" id="{2A9DD5CD-0E35-46BF-8856-D30D1C0A7717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9940D5AC-8F77-4C44-A4DD-DFA33C49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0AA8B0-D317-4EAF-B258-55E0D41EA06D}"/>
              </a:ext>
            </a:extLst>
          </p:cNvPr>
          <p:cNvGrpSpPr/>
          <p:nvPr/>
        </p:nvGrpSpPr>
        <p:grpSpPr>
          <a:xfrm>
            <a:off x="8743953" y="2632016"/>
            <a:ext cx="2654101" cy="1056545"/>
            <a:chOff x="-475010" y="1114178"/>
            <a:chExt cx="4241713" cy="105654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9061B4-3393-40DD-B1A3-9994D85C93CE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7779DE-A78D-4D84-9071-1C33FC615C9A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D606448-D792-47F4-9B0D-ACF55E600AD3}"/>
              </a:ext>
            </a:extLst>
          </p:cNvPr>
          <p:cNvSpPr/>
          <p:nvPr/>
        </p:nvSpPr>
        <p:spPr>
          <a:xfrm>
            <a:off x="9761526" y="1963481"/>
            <a:ext cx="622189" cy="622189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Rounded Rectangle 24">
            <a:extLst>
              <a:ext uri="{FF2B5EF4-FFF2-40B4-BE49-F238E27FC236}">
                <a16:creationId xmlns:a16="http://schemas.microsoft.com/office/drawing/2014/main" id="{B5BCF5D3-F569-4691-996E-AC420A75974B}"/>
              </a:ext>
            </a:extLst>
          </p:cNvPr>
          <p:cNvSpPr/>
          <p:nvPr/>
        </p:nvSpPr>
        <p:spPr>
          <a:xfrm>
            <a:off x="9929917" y="2150215"/>
            <a:ext cx="285406" cy="20860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59987A-96B3-401F-ABD0-E14D70DD8445}"/>
              </a:ext>
            </a:extLst>
          </p:cNvPr>
          <p:cNvGrpSpPr/>
          <p:nvPr/>
        </p:nvGrpSpPr>
        <p:grpSpPr>
          <a:xfrm>
            <a:off x="8743953" y="5160827"/>
            <a:ext cx="2654101" cy="1056545"/>
            <a:chOff x="-475010" y="1114178"/>
            <a:chExt cx="4241713" cy="10565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ADF53-26DF-429F-A603-452EA222A7BF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7A7590-01D6-425C-8EDF-1D91784B8521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6B1666-9FF1-4BEE-8FA1-47F152762AE2}"/>
              </a:ext>
            </a:extLst>
          </p:cNvPr>
          <p:cNvSpPr/>
          <p:nvPr/>
        </p:nvSpPr>
        <p:spPr>
          <a:xfrm>
            <a:off x="9761526" y="4492292"/>
            <a:ext cx="622189" cy="62218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DD5D23-671C-42C2-997B-D59A6A3EABD2}"/>
              </a:ext>
            </a:extLst>
          </p:cNvPr>
          <p:cNvGrpSpPr/>
          <p:nvPr/>
        </p:nvGrpSpPr>
        <p:grpSpPr>
          <a:xfrm>
            <a:off x="840558" y="2640908"/>
            <a:ext cx="2654101" cy="1056545"/>
            <a:chOff x="-475010" y="1114178"/>
            <a:chExt cx="4241713" cy="10565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FA2FD5-E65E-455A-8C02-FD71BAD9E1E6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124835-ABEC-4B6D-9045-E6E8975C5BD6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9ECB972-3728-4D5F-86D9-BC249C1A86E4}"/>
              </a:ext>
            </a:extLst>
          </p:cNvPr>
          <p:cNvSpPr/>
          <p:nvPr/>
        </p:nvSpPr>
        <p:spPr>
          <a:xfrm>
            <a:off x="1858132" y="1972373"/>
            <a:ext cx="622189" cy="622189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D77BEB-2373-4390-A030-9EE778898979}"/>
              </a:ext>
            </a:extLst>
          </p:cNvPr>
          <p:cNvGrpSpPr/>
          <p:nvPr/>
        </p:nvGrpSpPr>
        <p:grpSpPr>
          <a:xfrm>
            <a:off x="840558" y="5169720"/>
            <a:ext cx="2654101" cy="1056545"/>
            <a:chOff x="-475010" y="1114178"/>
            <a:chExt cx="4241713" cy="10565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F8FC50-7602-4E81-A8C2-79165DE26F0A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653B04-6DE6-4077-8B7C-C1327D34499C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BD69EEF-801A-455C-8A33-8FE83526E3BE}"/>
              </a:ext>
            </a:extLst>
          </p:cNvPr>
          <p:cNvSpPr/>
          <p:nvPr/>
        </p:nvSpPr>
        <p:spPr>
          <a:xfrm>
            <a:off x="1858132" y="4501185"/>
            <a:ext cx="622189" cy="622189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Oval 21">
            <a:extLst>
              <a:ext uri="{FF2B5EF4-FFF2-40B4-BE49-F238E27FC236}">
                <a16:creationId xmlns:a16="http://schemas.microsoft.com/office/drawing/2014/main" id="{8E155EBA-C9CF-4FAE-9855-550DDD49744E}"/>
              </a:ext>
            </a:extLst>
          </p:cNvPr>
          <p:cNvSpPr/>
          <p:nvPr/>
        </p:nvSpPr>
        <p:spPr>
          <a:xfrm rot="20700000">
            <a:off x="1998970" y="4674796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Pie 2">
            <a:extLst>
              <a:ext uri="{FF2B5EF4-FFF2-40B4-BE49-F238E27FC236}">
                <a16:creationId xmlns:a16="http://schemas.microsoft.com/office/drawing/2014/main" id="{3A6B6CCC-8314-492C-8EAC-33CF7EABED14}"/>
              </a:ext>
            </a:extLst>
          </p:cNvPr>
          <p:cNvSpPr/>
          <p:nvPr/>
        </p:nvSpPr>
        <p:spPr>
          <a:xfrm>
            <a:off x="9910595" y="4637842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Donut 15">
            <a:extLst>
              <a:ext uri="{FF2B5EF4-FFF2-40B4-BE49-F238E27FC236}">
                <a16:creationId xmlns:a16="http://schemas.microsoft.com/office/drawing/2014/main" id="{E6E3BA17-300F-45EB-8378-EDBBC7BB6827}"/>
              </a:ext>
            </a:extLst>
          </p:cNvPr>
          <p:cNvSpPr/>
          <p:nvPr/>
        </p:nvSpPr>
        <p:spPr>
          <a:xfrm>
            <a:off x="1991022" y="2105435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0" name="Graphic 33">
            <a:extLst>
              <a:ext uri="{FF2B5EF4-FFF2-40B4-BE49-F238E27FC236}">
                <a16:creationId xmlns:a16="http://schemas.microsoft.com/office/drawing/2014/main" id="{309F74BD-CE85-4FE4-8810-1EDAB03B9F39}"/>
              </a:ext>
            </a:extLst>
          </p:cNvPr>
          <p:cNvGrpSpPr/>
          <p:nvPr/>
        </p:nvGrpSpPr>
        <p:grpSpPr>
          <a:xfrm>
            <a:off x="5396784" y="2909081"/>
            <a:ext cx="1364502" cy="1261798"/>
            <a:chOff x="7424910" y="2405641"/>
            <a:chExt cx="1771650" cy="1638300"/>
          </a:xfrm>
          <a:solidFill>
            <a:schemeClr val="accent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5B3C51B-C42C-4B78-B151-10459C597F2A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EC84B45-4EC3-45CD-8ED2-91999E0E067B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43F968-6372-4955-9CD5-7EEA758BAD97}"/>
              </a:ext>
            </a:extLst>
          </p:cNvPr>
          <p:cNvSpPr txBox="1"/>
          <p:nvPr/>
        </p:nvSpPr>
        <p:spPr>
          <a:xfrm rot="16200000">
            <a:off x="9017400" y="3601575"/>
            <a:ext cx="496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Simple Portfolio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E7B14-2F24-4522-B40B-5F74D3DC1925}"/>
              </a:ext>
            </a:extLst>
          </p:cNvPr>
          <p:cNvSpPr txBox="1"/>
          <p:nvPr/>
        </p:nvSpPr>
        <p:spPr>
          <a:xfrm>
            <a:off x="554362" y="380142"/>
            <a:ext cx="312364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LIDE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A7298-5138-442D-B037-15F5C517ADBA}"/>
              </a:ext>
            </a:extLst>
          </p:cNvPr>
          <p:cNvSpPr txBox="1"/>
          <p:nvPr/>
        </p:nvSpPr>
        <p:spPr>
          <a:xfrm>
            <a:off x="459648" y="5796286"/>
            <a:ext cx="29582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644B0-CB8B-4A82-B024-FB9F1A310958}"/>
              </a:ext>
            </a:extLst>
          </p:cNvPr>
          <p:cNvSpPr txBox="1"/>
          <p:nvPr/>
        </p:nvSpPr>
        <p:spPr>
          <a:xfrm>
            <a:off x="459648" y="4923586"/>
            <a:ext cx="2958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DOLOR SIT AMET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279D4-FF44-43A9-974E-4CCABE6E552F}"/>
              </a:ext>
            </a:extLst>
          </p:cNvPr>
          <p:cNvSpPr txBox="1"/>
          <p:nvPr/>
        </p:nvSpPr>
        <p:spPr>
          <a:xfrm>
            <a:off x="3977065" y="5202718"/>
            <a:ext cx="23480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dirty="0">
                <a:solidFill>
                  <a:schemeClr val="accent1"/>
                </a:solidFill>
                <a:cs typeface="Arial" pitchFamily="34" charset="0"/>
              </a:rPr>
              <a:t>ALLPPT Layout Clean Text Slide for your Presentation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91986-ABE9-4CBD-8DE6-3A63711C35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5777DB0-FB67-4AAF-A68F-C73452F63D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63E626-C4DA-45A1-898E-CEBD98E23D46}"/>
              </a:ext>
            </a:extLst>
          </p:cNvPr>
          <p:cNvGrpSpPr/>
          <p:nvPr/>
        </p:nvGrpSpPr>
        <p:grpSpPr>
          <a:xfrm>
            <a:off x="4223794" y="2184776"/>
            <a:ext cx="3744414" cy="3744416"/>
            <a:chOff x="2699794" y="1988840"/>
            <a:chExt cx="3744414" cy="3744416"/>
          </a:xfrm>
        </p:grpSpPr>
        <p:sp>
          <p:nvSpPr>
            <p:cNvPr id="4" name="Block Arc 20">
              <a:extLst>
                <a:ext uri="{FF2B5EF4-FFF2-40B4-BE49-F238E27FC236}">
                  <a16:creationId xmlns:a16="http://schemas.microsoft.com/office/drawing/2014/main" id="{751C192E-ECDF-4523-B09B-2E79A8A9370F}"/>
                </a:ext>
              </a:extLst>
            </p:cNvPr>
            <p:cNvSpPr/>
            <p:nvPr/>
          </p:nvSpPr>
          <p:spPr>
            <a:xfrm rot="5400000">
              <a:off x="4570246" y="2375755"/>
              <a:ext cx="2260846" cy="1487016"/>
            </a:xfrm>
            <a:custGeom>
              <a:avLst/>
              <a:gdLst/>
              <a:ahLst/>
              <a:cxnLst/>
              <a:rect l="l" t="t" r="r" b="b"/>
              <a:pathLst>
                <a:path w="2260846" h="1487016">
                  <a:moveTo>
                    <a:pt x="126" y="1487016"/>
                  </a:moveTo>
                  <a:cubicBezTo>
                    <a:pt x="-4997" y="1096104"/>
                    <a:pt x="146037" y="719300"/>
                    <a:pt x="419742" y="440151"/>
                  </a:cubicBezTo>
                  <a:cubicBezTo>
                    <a:pt x="693447" y="161002"/>
                    <a:pt x="1067203" y="2576"/>
                    <a:pt x="1458140" y="0"/>
                  </a:cubicBezTo>
                  <a:lnTo>
                    <a:pt x="1460343" y="334356"/>
                  </a:lnTo>
                  <a:lnTo>
                    <a:pt x="2018530" y="334356"/>
                  </a:lnTo>
                  <a:lnTo>
                    <a:pt x="2018530" y="213198"/>
                  </a:lnTo>
                  <a:lnTo>
                    <a:pt x="2260846" y="455514"/>
                  </a:lnTo>
                  <a:lnTo>
                    <a:pt x="2018530" y="697830"/>
                  </a:lnTo>
                  <a:lnTo>
                    <a:pt x="2018530" y="576672"/>
                  </a:lnTo>
                  <a:lnTo>
                    <a:pt x="1461940" y="576672"/>
                  </a:lnTo>
                  <a:cubicBezTo>
                    <a:pt x="1462705" y="692809"/>
                    <a:pt x="1463470" y="808946"/>
                    <a:pt x="1464235" y="925083"/>
                  </a:cubicBezTo>
                  <a:cubicBezTo>
                    <a:pt x="1319690" y="926035"/>
                    <a:pt x="1181497" y="984612"/>
                    <a:pt x="1080298" y="1087824"/>
                  </a:cubicBezTo>
                  <a:cubicBezTo>
                    <a:pt x="979099" y="1191036"/>
                    <a:pt x="923255" y="1330356"/>
                    <a:pt x="925149" y="14748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Block Arc 21">
              <a:extLst>
                <a:ext uri="{FF2B5EF4-FFF2-40B4-BE49-F238E27FC236}">
                  <a16:creationId xmlns:a16="http://schemas.microsoft.com/office/drawing/2014/main" id="{16266C81-3C6F-4409-8A91-4AF489C0AF00}"/>
                </a:ext>
              </a:extLst>
            </p:cNvPr>
            <p:cNvSpPr/>
            <p:nvPr/>
          </p:nvSpPr>
          <p:spPr>
            <a:xfrm rot="10800000">
              <a:off x="4167603" y="4223716"/>
              <a:ext cx="2276605" cy="1509539"/>
            </a:xfrm>
            <a:custGeom>
              <a:avLst/>
              <a:gdLst/>
              <a:ahLst/>
              <a:cxnLst/>
              <a:rect l="l" t="t" r="r" b="b"/>
              <a:pathLst>
                <a:path w="2276605" h="1509539">
                  <a:moveTo>
                    <a:pt x="593" y="1509539"/>
                  </a:moveTo>
                  <a:cubicBezTo>
                    <a:pt x="-10743" y="1110932"/>
                    <a:pt x="140588" y="724868"/>
                    <a:pt x="419780" y="440143"/>
                  </a:cubicBezTo>
                  <a:cubicBezTo>
                    <a:pt x="698972" y="155419"/>
                    <a:pt x="1081993" y="-3457"/>
                    <a:pt x="1480746" y="57"/>
                  </a:cubicBezTo>
                  <a:lnTo>
                    <a:pt x="1478073" y="303452"/>
                  </a:lnTo>
                  <a:lnTo>
                    <a:pt x="2034289" y="303452"/>
                  </a:lnTo>
                  <a:lnTo>
                    <a:pt x="2034289" y="182294"/>
                  </a:lnTo>
                  <a:lnTo>
                    <a:pt x="2276605" y="424610"/>
                  </a:lnTo>
                  <a:lnTo>
                    <a:pt x="2034289" y="666926"/>
                  </a:lnTo>
                  <a:lnTo>
                    <a:pt x="2034289" y="545768"/>
                  </a:lnTo>
                  <a:lnTo>
                    <a:pt x="1475937" y="545768"/>
                  </a:lnTo>
                  <a:lnTo>
                    <a:pt x="1472760" y="906248"/>
                  </a:lnTo>
                  <a:cubicBezTo>
                    <a:pt x="1320197" y="904903"/>
                    <a:pt x="1173654" y="965689"/>
                    <a:pt x="1066835" y="1074625"/>
                  </a:cubicBezTo>
                  <a:cubicBezTo>
                    <a:pt x="960016" y="1183560"/>
                    <a:pt x="902117" y="1331268"/>
                    <a:pt x="906454" y="14837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Block Arc 22">
              <a:extLst>
                <a:ext uri="{FF2B5EF4-FFF2-40B4-BE49-F238E27FC236}">
                  <a16:creationId xmlns:a16="http://schemas.microsoft.com/office/drawing/2014/main" id="{D89ABCE8-C229-4C01-9E65-636F804DBB0D}"/>
                </a:ext>
              </a:extLst>
            </p:cNvPr>
            <p:cNvSpPr/>
            <p:nvPr/>
          </p:nvSpPr>
          <p:spPr>
            <a:xfrm rot="16200000">
              <a:off x="2295412" y="3861064"/>
              <a:ext cx="2276605" cy="1467779"/>
            </a:xfrm>
            <a:custGeom>
              <a:avLst/>
              <a:gdLst/>
              <a:ahLst/>
              <a:cxnLst/>
              <a:rect l="l" t="t" r="r" b="b"/>
              <a:pathLst>
                <a:path w="2276605" h="1467779">
                  <a:moveTo>
                    <a:pt x="2276605" y="442016"/>
                  </a:moveTo>
                  <a:lnTo>
                    <a:pt x="2034289" y="684332"/>
                  </a:lnTo>
                  <a:lnTo>
                    <a:pt x="2034289" y="563174"/>
                  </a:lnTo>
                  <a:lnTo>
                    <a:pt x="1461851" y="563174"/>
                  </a:lnTo>
                  <a:cubicBezTo>
                    <a:pt x="1462645" y="683810"/>
                    <a:pt x="1463440" y="804446"/>
                    <a:pt x="1464235" y="925082"/>
                  </a:cubicBezTo>
                  <a:cubicBezTo>
                    <a:pt x="1165908" y="927048"/>
                    <a:pt x="925103" y="1169444"/>
                    <a:pt x="925103" y="1467778"/>
                  </a:cubicBezTo>
                  <a:lnTo>
                    <a:pt x="0" y="1467779"/>
                  </a:lnTo>
                  <a:cubicBezTo>
                    <a:pt x="0" y="660904"/>
                    <a:pt x="651282" y="5316"/>
                    <a:pt x="1458140" y="0"/>
                  </a:cubicBezTo>
                  <a:lnTo>
                    <a:pt x="1460254" y="320858"/>
                  </a:lnTo>
                  <a:lnTo>
                    <a:pt x="2034289" y="320858"/>
                  </a:lnTo>
                  <a:lnTo>
                    <a:pt x="2034289" y="1997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4C1A646F-6DD8-4458-A5BF-483193A9F995}"/>
                </a:ext>
              </a:extLst>
            </p:cNvPr>
            <p:cNvSpPr/>
            <p:nvPr/>
          </p:nvSpPr>
          <p:spPr>
            <a:xfrm>
              <a:off x="3771050" y="3068111"/>
              <a:ext cx="1584000" cy="1584176"/>
            </a:xfrm>
            <a:prstGeom prst="roundRect">
              <a:avLst>
                <a:gd name="adj" fmla="val 30355"/>
              </a:avLst>
            </a:prstGeom>
            <a:solidFill>
              <a:schemeClr val="accent6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Up Arrow 23">
              <a:extLst>
                <a:ext uri="{FF2B5EF4-FFF2-40B4-BE49-F238E27FC236}">
                  <a16:creationId xmlns:a16="http://schemas.microsoft.com/office/drawing/2014/main" id="{E4AF1040-EB49-4BFD-ABB0-2B5CBDB87A49}"/>
                </a:ext>
              </a:extLst>
            </p:cNvPr>
            <p:cNvSpPr/>
            <p:nvPr/>
          </p:nvSpPr>
          <p:spPr>
            <a:xfrm rot="5400000">
              <a:off x="3094948" y="1593716"/>
              <a:ext cx="1486295" cy="2276604"/>
            </a:xfrm>
            <a:custGeom>
              <a:avLst/>
              <a:gdLst/>
              <a:ahLst/>
              <a:cxnLst/>
              <a:rect l="l" t="t" r="r" b="b"/>
              <a:pathLst>
                <a:path w="1486295" h="2276604">
                  <a:moveTo>
                    <a:pt x="0" y="818464"/>
                  </a:moveTo>
                  <a:lnTo>
                    <a:pt x="327724" y="816305"/>
                  </a:lnTo>
                  <a:lnTo>
                    <a:pt x="327724" y="242316"/>
                  </a:lnTo>
                  <a:lnTo>
                    <a:pt x="206566" y="242316"/>
                  </a:lnTo>
                  <a:lnTo>
                    <a:pt x="448882" y="0"/>
                  </a:lnTo>
                  <a:lnTo>
                    <a:pt x="691198" y="242316"/>
                  </a:lnTo>
                  <a:lnTo>
                    <a:pt x="570040" y="242316"/>
                  </a:lnTo>
                  <a:lnTo>
                    <a:pt x="570040" y="814708"/>
                  </a:lnTo>
                  <a:cubicBezTo>
                    <a:pt x="688388" y="813929"/>
                    <a:pt x="806735" y="813149"/>
                    <a:pt x="925083" y="812370"/>
                  </a:cubicBezTo>
                  <a:cubicBezTo>
                    <a:pt x="926035" y="956869"/>
                    <a:pt x="984574" y="1095021"/>
                    <a:pt x="1087729" y="1196214"/>
                  </a:cubicBezTo>
                  <a:cubicBezTo>
                    <a:pt x="1190884" y="1297406"/>
                    <a:pt x="1330135" y="1353282"/>
                    <a:pt x="1474625" y="1351460"/>
                  </a:cubicBezTo>
                  <a:lnTo>
                    <a:pt x="1486295" y="2276488"/>
                  </a:lnTo>
                  <a:cubicBezTo>
                    <a:pt x="1095506" y="2281418"/>
                    <a:pt x="718886" y="2130296"/>
                    <a:pt x="439894" y="1856610"/>
                  </a:cubicBezTo>
                  <a:cubicBezTo>
                    <a:pt x="160901" y="1582924"/>
                    <a:pt x="2575" y="1209276"/>
                    <a:pt x="0" y="818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58B90F2-FD24-433E-BD29-CF9B03E34A7F}"/>
              </a:ext>
            </a:extLst>
          </p:cNvPr>
          <p:cNvSpPr txBox="1"/>
          <p:nvPr/>
        </p:nvSpPr>
        <p:spPr>
          <a:xfrm>
            <a:off x="5533599" y="4266802"/>
            <a:ext cx="1106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E7E619-C536-4D8D-AAB3-86D6507D4296}"/>
              </a:ext>
            </a:extLst>
          </p:cNvPr>
          <p:cNvGrpSpPr/>
          <p:nvPr/>
        </p:nvGrpSpPr>
        <p:grpSpPr>
          <a:xfrm>
            <a:off x="8054255" y="2639270"/>
            <a:ext cx="3327107" cy="1065468"/>
            <a:chOff x="2079598" y="4324401"/>
            <a:chExt cx="4492794" cy="10654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8B59B1-8B94-4741-A181-45B899F10928}"/>
                </a:ext>
              </a:extLst>
            </p:cNvPr>
            <p:cNvSpPr txBox="1"/>
            <p:nvPr/>
          </p:nvSpPr>
          <p:spPr>
            <a:xfrm>
              <a:off x="2098431" y="4558872"/>
              <a:ext cx="44282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95482-6EAB-4CA8-B51E-E1CC319EC157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DE9A88-B1E2-4711-9899-E34D159146CD}"/>
              </a:ext>
            </a:extLst>
          </p:cNvPr>
          <p:cNvGrpSpPr/>
          <p:nvPr/>
        </p:nvGrpSpPr>
        <p:grpSpPr>
          <a:xfrm>
            <a:off x="8054255" y="5204385"/>
            <a:ext cx="3327107" cy="1065468"/>
            <a:chOff x="2079598" y="4324401"/>
            <a:chExt cx="4492794" cy="106546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2283A3-78FE-4A18-965B-C48B1479077D}"/>
                </a:ext>
              </a:extLst>
            </p:cNvPr>
            <p:cNvSpPr txBox="1"/>
            <p:nvPr/>
          </p:nvSpPr>
          <p:spPr>
            <a:xfrm>
              <a:off x="2098431" y="4558872"/>
              <a:ext cx="44282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3AC93F-92AC-42AD-8C3E-1E90E10A0366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B114F3-08CB-40AB-8A73-E14F6792F7E1}"/>
              </a:ext>
            </a:extLst>
          </p:cNvPr>
          <p:cNvGrpSpPr/>
          <p:nvPr/>
        </p:nvGrpSpPr>
        <p:grpSpPr>
          <a:xfrm>
            <a:off x="795878" y="1930783"/>
            <a:ext cx="3328230" cy="1065468"/>
            <a:chOff x="2079598" y="4324401"/>
            <a:chExt cx="4492794" cy="106546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004FFF-40B8-4B88-A050-656A11453CC7}"/>
                </a:ext>
              </a:extLst>
            </p:cNvPr>
            <p:cNvSpPr txBox="1"/>
            <p:nvPr/>
          </p:nvSpPr>
          <p:spPr>
            <a:xfrm>
              <a:off x="2098432" y="4558872"/>
              <a:ext cx="442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9B18EB-068E-42C7-8466-638F7F481070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1311E5-B338-4A8F-8891-F8E63FD9C6C3}"/>
              </a:ext>
            </a:extLst>
          </p:cNvPr>
          <p:cNvGrpSpPr/>
          <p:nvPr/>
        </p:nvGrpSpPr>
        <p:grpSpPr>
          <a:xfrm>
            <a:off x="795878" y="4349977"/>
            <a:ext cx="3328230" cy="1065468"/>
            <a:chOff x="2079598" y="4324401"/>
            <a:chExt cx="4492794" cy="106546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8F37B7-25F7-449C-A86C-DBBE74D09EF7}"/>
                </a:ext>
              </a:extLst>
            </p:cNvPr>
            <p:cNvSpPr txBox="1"/>
            <p:nvPr/>
          </p:nvSpPr>
          <p:spPr>
            <a:xfrm>
              <a:off x="2098432" y="4558872"/>
              <a:ext cx="442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96F2BA-829F-4F60-9308-7334136CC513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Isosceles Triangle 8">
            <a:extLst>
              <a:ext uri="{FF2B5EF4-FFF2-40B4-BE49-F238E27FC236}">
                <a16:creationId xmlns:a16="http://schemas.microsoft.com/office/drawing/2014/main" id="{AB61FBC8-A695-4EF4-B393-80E3D03BBF78}"/>
              </a:ext>
            </a:extLst>
          </p:cNvPr>
          <p:cNvSpPr/>
          <p:nvPr/>
        </p:nvSpPr>
        <p:spPr>
          <a:xfrm rot="16200000">
            <a:off x="4713433" y="2757520"/>
            <a:ext cx="400465" cy="477460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42BB8D2E-04FB-4E34-97ED-3FA5924660CF}"/>
              </a:ext>
            </a:extLst>
          </p:cNvPr>
          <p:cNvSpPr/>
          <p:nvPr/>
        </p:nvSpPr>
        <p:spPr>
          <a:xfrm>
            <a:off x="6995558" y="2703910"/>
            <a:ext cx="424718" cy="4247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75E5C5F6-B16C-4300-9DA5-0B42D3F6005F}"/>
              </a:ext>
            </a:extLst>
          </p:cNvPr>
          <p:cNvSpPr/>
          <p:nvPr/>
        </p:nvSpPr>
        <p:spPr>
          <a:xfrm>
            <a:off x="4754196" y="4989272"/>
            <a:ext cx="463325" cy="304504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Donut 24">
            <a:extLst>
              <a:ext uri="{FF2B5EF4-FFF2-40B4-BE49-F238E27FC236}">
                <a16:creationId xmlns:a16="http://schemas.microsoft.com/office/drawing/2014/main" id="{90DAB66E-CAD0-44E9-BBDD-EE0D14FA133F}"/>
              </a:ext>
            </a:extLst>
          </p:cNvPr>
          <p:cNvSpPr/>
          <p:nvPr/>
        </p:nvSpPr>
        <p:spPr>
          <a:xfrm>
            <a:off x="5805326" y="3562818"/>
            <a:ext cx="581348" cy="58608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C66D9A67-1045-4D77-ACB0-5F12F2F745C7}"/>
              </a:ext>
            </a:extLst>
          </p:cNvPr>
          <p:cNvSpPr>
            <a:spLocks noChangeAspect="1"/>
          </p:cNvSpPr>
          <p:nvPr/>
        </p:nvSpPr>
        <p:spPr>
          <a:xfrm>
            <a:off x="7000185" y="4915166"/>
            <a:ext cx="448968" cy="45271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380B79-9E75-4EF8-90B6-25E60CEAE710}"/>
              </a:ext>
            </a:extLst>
          </p:cNvPr>
          <p:cNvGrpSpPr/>
          <p:nvPr/>
        </p:nvGrpSpPr>
        <p:grpSpPr>
          <a:xfrm>
            <a:off x="8686367" y="1908780"/>
            <a:ext cx="2738140" cy="1085948"/>
            <a:chOff x="302738" y="4417056"/>
            <a:chExt cx="2851594" cy="10859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CCB55D-8276-4A76-AF69-C8FBB3F00DB4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67B356-522E-466F-A6A0-A1863DF94522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E5EB63-00CB-4DBB-9D8F-CBC0FEE99367}"/>
              </a:ext>
            </a:extLst>
          </p:cNvPr>
          <p:cNvGrpSpPr/>
          <p:nvPr/>
        </p:nvGrpSpPr>
        <p:grpSpPr>
          <a:xfrm>
            <a:off x="810431" y="5134908"/>
            <a:ext cx="2738140" cy="1085948"/>
            <a:chOff x="302738" y="4417056"/>
            <a:chExt cx="2851594" cy="10859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070ADA-96D8-496A-879E-07455F001C3E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F7A98F-4043-4960-A2B9-3498E452C99E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0D7938-90BE-4D0F-A88E-60760BE1FF16}"/>
              </a:ext>
            </a:extLst>
          </p:cNvPr>
          <p:cNvGrpSpPr/>
          <p:nvPr/>
        </p:nvGrpSpPr>
        <p:grpSpPr>
          <a:xfrm>
            <a:off x="810431" y="1967266"/>
            <a:ext cx="2738140" cy="1085948"/>
            <a:chOff x="302738" y="4417056"/>
            <a:chExt cx="2851594" cy="10859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C8EBE-A935-4AE5-B1B0-FBB188D987F8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A5D468-3419-4D84-A723-D5CA2B11C28F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C20652-4ADC-46B4-B495-2206BAE4DB23}"/>
              </a:ext>
            </a:extLst>
          </p:cNvPr>
          <p:cNvGrpSpPr/>
          <p:nvPr/>
        </p:nvGrpSpPr>
        <p:grpSpPr>
          <a:xfrm>
            <a:off x="8686367" y="5134908"/>
            <a:ext cx="2738140" cy="1085948"/>
            <a:chOff x="302738" y="4417056"/>
            <a:chExt cx="2851594" cy="10859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FBDC2E-754B-44B4-B488-0526409D5E8D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82F2A5-5B19-4A39-A890-A2B7EE579FE7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5" name="Elbow Connector 10">
            <a:extLst>
              <a:ext uri="{FF2B5EF4-FFF2-40B4-BE49-F238E27FC236}">
                <a16:creationId xmlns:a16="http://schemas.microsoft.com/office/drawing/2014/main" id="{0F7EB1CD-B0DC-40A9-A04B-EAFF9B23F0D8}"/>
              </a:ext>
            </a:extLst>
          </p:cNvPr>
          <p:cNvCxnSpPr>
            <a:cxnSpLocks/>
          </p:cNvCxnSpPr>
          <p:nvPr/>
        </p:nvCxnSpPr>
        <p:spPr>
          <a:xfrm flipV="1">
            <a:off x="6692630" y="2047281"/>
            <a:ext cx="1780165" cy="1332063"/>
          </a:xfrm>
          <a:prstGeom prst="bentConnector3">
            <a:avLst>
              <a:gd name="adj1" fmla="val -274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24">
            <a:extLst>
              <a:ext uri="{FF2B5EF4-FFF2-40B4-BE49-F238E27FC236}">
                <a16:creationId xmlns:a16="http://schemas.microsoft.com/office/drawing/2014/main" id="{32FC3A9C-DCC9-4AB4-A3CF-D0DE2EC9D813}"/>
              </a:ext>
            </a:extLst>
          </p:cNvPr>
          <p:cNvCxnSpPr>
            <a:cxnSpLocks/>
          </p:cNvCxnSpPr>
          <p:nvPr/>
        </p:nvCxnSpPr>
        <p:spPr>
          <a:xfrm rot="10800000">
            <a:off x="7140112" y="4514436"/>
            <a:ext cx="1332682" cy="758972"/>
          </a:xfrm>
          <a:prstGeom prst="bentConnector3">
            <a:avLst>
              <a:gd name="adj1" fmla="val 98905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32">
            <a:extLst>
              <a:ext uri="{FF2B5EF4-FFF2-40B4-BE49-F238E27FC236}">
                <a16:creationId xmlns:a16="http://schemas.microsoft.com/office/drawing/2014/main" id="{1184A3B4-A7CD-4D27-A81D-897E1A55DE49}"/>
              </a:ext>
            </a:extLst>
          </p:cNvPr>
          <p:cNvCxnSpPr>
            <a:cxnSpLocks/>
          </p:cNvCxnSpPr>
          <p:nvPr/>
        </p:nvCxnSpPr>
        <p:spPr>
          <a:xfrm flipV="1">
            <a:off x="2845273" y="4543712"/>
            <a:ext cx="1597847" cy="529168"/>
          </a:xfrm>
          <a:prstGeom prst="bentConnector3">
            <a:avLst>
              <a:gd name="adj1" fmla="val -53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38">
            <a:extLst>
              <a:ext uri="{FF2B5EF4-FFF2-40B4-BE49-F238E27FC236}">
                <a16:creationId xmlns:a16="http://schemas.microsoft.com/office/drawing/2014/main" id="{B7D4C7FF-125C-4FBD-B12D-882AA5628822}"/>
              </a:ext>
            </a:extLst>
          </p:cNvPr>
          <p:cNvCxnSpPr>
            <a:cxnSpLocks/>
          </p:cNvCxnSpPr>
          <p:nvPr/>
        </p:nvCxnSpPr>
        <p:spPr>
          <a:xfrm>
            <a:off x="3720911" y="2105766"/>
            <a:ext cx="1150621" cy="270012"/>
          </a:xfrm>
          <a:prstGeom prst="bentConnector3">
            <a:avLst>
              <a:gd name="adj1" fmla="val 9988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3">
            <a:extLst>
              <a:ext uri="{FF2B5EF4-FFF2-40B4-BE49-F238E27FC236}">
                <a16:creationId xmlns:a16="http://schemas.microsoft.com/office/drawing/2014/main" id="{2858FC07-8466-4707-B896-C00560A608EB}"/>
              </a:ext>
            </a:extLst>
          </p:cNvPr>
          <p:cNvGrpSpPr/>
          <p:nvPr/>
        </p:nvGrpSpPr>
        <p:grpSpPr>
          <a:xfrm>
            <a:off x="4354680" y="2391820"/>
            <a:ext cx="3852299" cy="3268838"/>
            <a:chOff x="4708647" y="2271244"/>
            <a:chExt cx="3462733" cy="2938275"/>
          </a:xfrm>
        </p:grpSpPr>
        <p:sp>
          <p:nvSpPr>
            <p:cNvPr id="20" name="자유형: 도형 112">
              <a:extLst>
                <a:ext uri="{FF2B5EF4-FFF2-40B4-BE49-F238E27FC236}">
                  <a16:creationId xmlns:a16="http://schemas.microsoft.com/office/drawing/2014/main" id="{93B26960-29AD-4C45-B10F-1279D687F11E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1" name="자유형: 도형 113">
              <a:extLst>
                <a:ext uri="{FF2B5EF4-FFF2-40B4-BE49-F238E27FC236}">
                  <a16:creationId xmlns:a16="http://schemas.microsoft.com/office/drawing/2014/main" id="{1ABC9957-6524-4A49-AB5C-3B56ED52A91F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자유형: 도형 114">
              <a:extLst>
                <a:ext uri="{FF2B5EF4-FFF2-40B4-BE49-F238E27FC236}">
                  <a16:creationId xmlns:a16="http://schemas.microsoft.com/office/drawing/2014/main" id="{44C7ACB3-F047-4950-AB4F-4002181E254A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자유형: 도형 116">
              <a:extLst>
                <a:ext uri="{FF2B5EF4-FFF2-40B4-BE49-F238E27FC236}">
                  <a16:creationId xmlns:a16="http://schemas.microsoft.com/office/drawing/2014/main" id="{8CD8ED92-DD88-4B6D-8977-21BC11AF7608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4" name="Rounded Rectangle 25">
            <a:extLst>
              <a:ext uri="{FF2B5EF4-FFF2-40B4-BE49-F238E27FC236}">
                <a16:creationId xmlns:a16="http://schemas.microsoft.com/office/drawing/2014/main" id="{E34D3E27-0998-4764-98BE-D7873E83658C}"/>
              </a:ext>
            </a:extLst>
          </p:cNvPr>
          <p:cNvSpPr/>
          <p:nvPr/>
        </p:nvSpPr>
        <p:spPr>
          <a:xfrm>
            <a:off x="4816559" y="2871987"/>
            <a:ext cx="435772" cy="31935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Trapezoid 22">
            <a:extLst>
              <a:ext uri="{FF2B5EF4-FFF2-40B4-BE49-F238E27FC236}">
                <a16:creationId xmlns:a16="http://schemas.microsoft.com/office/drawing/2014/main" id="{BAFBCD13-900C-49DD-B507-A3693BD8D30D}"/>
              </a:ext>
            </a:extLst>
          </p:cNvPr>
          <p:cNvSpPr>
            <a:spLocks noChangeAspect="1"/>
          </p:cNvSpPr>
          <p:nvPr/>
        </p:nvSpPr>
        <p:spPr>
          <a:xfrm>
            <a:off x="7353444" y="3988720"/>
            <a:ext cx="461850" cy="2349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Freeform 53">
            <a:extLst>
              <a:ext uri="{FF2B5EF4-FFF2-40B4-BE49-F238E27FC236}">
                <a16:creationId xmlns:a16="http://schemas.microsoft.com/office/drawing/2014/main" id="{F415846F-341B-4280-9CDC-E0B7D1957E78}"/>
              </a:ext>
            </a:extLst>
          </p:cNvPr>
          <p:cNvSpPr/>
          <p:nvPr/>
        </p:nvSpPr>
        <p:spPr>
          <a:xfrm>
            <a:off x="4813952" y="4854786"/>
            <a:ext cx="370902" cy="38027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Freeform 55">
            <a:extLst>
              <a:ext uri="{FF2B5EF4-FFF2-40B4-BE49-F238E27FC236}">
                <a16:creationId xmlns:a16="http://schemas.microsoft.com/office/drawing/2014/main" id="{60CCAEAB-13DD-4320-87B2-C136EFC0EB95}"/>
              </a:ext>
            </a:extLst>
          </p:cNvPr>
          <p:cNvSpPr/>
          <p:nvPr/>
        </p:nvSpPr>
        <p:spPr>
          <a:xfrm rot="2700000">
            <a:off x="5927926" y="3679289"/>
            <a:ext cx="306172" cy="75022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CC3583-1C58-417E-B31E-BE5DB129ACCB}"/>
              </a:ext>
            </a:extLst>
          </p:cNvPr>
          <p:cNvSpPr txBox="1"/>
          <p:nvPr/>
        </p:nvSpPr>
        <p:spPr>
          <a:xfrm>
            <a:off x="4322151" y="84176"/>
            <a:ext cx="743167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ALLPPT</a:t>
            </a:r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 Layout Clean Text </a:t>
            </a:r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Slide</a:t>
            </a:r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2BF9D3-A5E3-477F-A7B8-35049F55BE76}"/>
              </a:ext>
            </a:extLst>
          </p:cNvPr>
          <p:cNvSpPr txBox="1"/>
          <p:nvPr/>
        </p:nvSpPr>
        <p:spPr>
          <a:xfrm>
            <a:off x="512805" y="5937352"/>
            <a:ext cx="1068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2AAF4A-0EFC-45A9-8E1F-C07103D779EB}"/>
              </a:ext>
            </a:extLst>
          </p:cNvPr>
          <p:cNvSpPr/>
          <p:nvPr/>
        </p:nvSpPr>
        <p:spPr>
          <a:xfrm>
            <a:off x="1" y="1416818"/>
            <a:ext cx="12185900" cy="414996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A8E493-B9CE-4817-8FDB-51C2A0E3CBCF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" y="3491803"/>
            <a:ext cx="12185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F0C3568-C222-4331-B1F0-92882F942A25}"/>
              </a:ext>
            </a:extLst>
          </p:cNvPr>
          <p:cNvSpPr/>
          <p:nvPr/>
        </p:nvSpPr>
        <p:spPr>
          <a:xfrm>
            <a:off x="1521490" y="3423138"/>
            <a:ext cx="152396" cy="1523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679AF3-65C0-464A-B7DA-870F7453E8FA}"/>
              </a:ext>
            </a:extLst>
          </p:cNvPr>
          <p:cNvSpPr/>
          <p:nvPr/>
        </p:nvSpPr>
        <p:spPr>
          <a:xfrm>
            <a:off x="3399958" y="3423138"/>
            <a:ext cx="152396" cy="1523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AA3DA7-3E14-47B2-8621-CB22BF560D15}"/>
              </a:ext>
            </a:extLst>
          </p:cNvPr>
          <p:cNvSpPr/>
          <p:nvPr/>
        </p:nvSpPr>
        <p:spPr>
          <a:xfrm>
            <a:off x="5278426" y="3423138"/>
            <a:ext cx="152396" cy="1523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BC7725-60D3-47CB-B99D-2788094FBE92}"/>
              </a:ext>
            </a:extLst>
          </p:cNvPr>
          <p:cNvSpPr/>
          <p:nvPr/>
        </p:nvSpPr>
        <p:spPr>
          <a:xfrm>
            <a:off x="7156894" y="3423138"/>
            <a:ext cx="152396" cy="1523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5F8ACA-1253-416B-A9D5-F88D80FEA31A}"/>
              </a:ext>
            </a:extLst>
          </p:cNvPr>
          <p:cNvSpPr/>
          <p:nvPr/>
        </p:nvSpPr>
        <p:spPr>
          <a:xfrm>
            <a:off x="9035362" y="3423138"/>
            <a:ext cx="152396" cy="1523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358D16-3DB6-49D8-87C7-77542710ACB0}"/>
              </a:ext>
            </a:extLst>
          </p:cNvPr>
          <p:cNvSpPr/>
          <p:nvPr/>
        </p:nvSpPr>
        <p:spPr>
          <a:xfrm>
            <a:off x="10913830" y="3423138"/>
            <a:ext cx="152396" cy="1523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0">
            <a:extLst>
              <a:ext uri="{FF2B5EF4-FFF2-40B4-BE49-F238E27FC236}">
                <a16:creationId xmlns:a16="http://schemas.microsoft.com/office/drawing/2014/main" id="{03CE3A7C-F799-4A06-998E-EC2C44BA0E58}"/>
              </a:ext>
            </a:extLst>
          </p:cNvPr>
          <p:cNvSpPr/>
          <p:nvPr/>
        </p:nvSpPr>
        <p:spPr>
          <a:xfrm>
            <a:off x="8925475" y="2614100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Trapezoid 13">
            <a:extLst>
              <a:ext uri="{FF2B5EF4-FFF2-40B4-BE49-F238E27FC236}">
                <a16:creationId xmlns:a16="http://schemas.microsoft.com/office/drawing/2014/main" id="{E789351B-F759-416D-93D2-CD9453CE7C9D}"/>
              </a:ext>
            </a:extLst>
          </p:cNvPr>
          <p:cNvSpPr/>
          <p:nvPr/>
        </p:nvSpPr>
        <p:spPr>
          <a:xfrm>
            <a:off x="3211234" y="3934755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862BC271-B0D4-4732-B2F1-8264295DE493}"/>
              </a:ext>
            </a:extLst>
          </p:cNvPr>
          <p:cNvSpPr/>
          <p:nvPr/>
        </p:nvSpPr>
        <p:spPr>
          <a:xfrm>
            <a:off x="7097445" y="3924015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96EE3761-64C8-4FED-8B68-CB94617793B2}"/>
              </a:ext>
            </a:extLst>
          </p:cNvPr>
          <p:cNvSpPr/>
          <p:nvPr/>
        </p:nvSpPr>
        <p:spPr>
          <a:xfrm>
            <a:off x="5109097" y="2665286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A2329C95-2C8C-42F8-99C4-6BDCE2564CEB}"/>
              </a:ext>
            </a:extLst>
          </p:cNvPr>
          <p:cNvSpPr/>
          <p:nvPr/>
        </p:nvSpPr>
        <p:spPr>
          <a:xfrm>
            <a:off x="1343611" y="260204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Freeform 53">
            <a:extLst>
              <a:ext uri="{FF2B5EF4-FFF2-40B4-BE49-F238E27FC236}">
                <a16:creationId xmlns:a16="http://schemas.microsoft.com/office/drawing/2014/main" id="{3D69D997-6574-4413-A9E5-32224CC7C14F}"/>
              </a:ext>
            </a:extLst>
          </p:cNvPr>
          <p:cNvSpPr/>
          <p:nvPr/>
        </p:nvSpPr>
        <p:spPr>
          <a:xfrm>
            <a:off x="10880775" y="3968626"/>
            <a:ext cx="370902" cy="38027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264A8F-5DC5-42E3-BD94-26729A369DA1}"/>
              </a:ext>
            </a:extLst>
          </p:cNvPr>
          <p:cNvGrpSpPr/>
          <p:nvPr/>
        </p:nvGrpSpPr>
        <p:grpSpPr>
          <a:xfrm>
            <a:off x="747763" y="3818814"/>
            <a:ext cx="1699847" cy="1048024"/>
            <a:chOff x="803640" y="3362835"/>
            <a:chExt cx="2059657" cy="104802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F545F8-70BD-41FA-9A2F-EF24910CFD4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7D024A-A07F-407B-B455-F5AC2A75FA4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1186BC-9138-4AE1-9ECE-F735106794E9}"/>
              </a:ext>
            </a:extLst>
          </p:cNvPr>
          <p:cNvGrpSpPr/>
          <p:nvPr/>
        </p:nvGrpSpPr>
        <p:grpSpPr>
          <a:xfrm>
            <a:off x="4504702" y="3818814"/>
            <a:ext cx="1699847" cy="1048024"/>
            <a:chOff x="803640" y="3362835"/>
            <a:chExt cx="2059657" cy="10480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C9CA8D-C9AE-467F-847A-0DE88A4A5D5C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0CEB32-3FCB-4FE5-9767-C6D7D75A819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11D25F-6824-4F21-9497-F194EC746996}"/>
              </a:ext>
            </a:extLst>
          </p:cNvPr>
          <p:cNvGrpSpPr/>
          <p:nvPr/>
        </p:nvGrpSpPr>
        <p:grpSpPr>
          <a:xfrm>
            <a:off x="8261641" y="3818814"/>
            <a:ext cx="1699847" cy="1048024"/>
            <a:chOff x="803640" y="3362835"/>
            <a:chExt cx="2059657" cy="104802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A5F06C-AFE7-4283-95CE-7FA6D5BB8C2C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BDCA4FE-BDCF-4C24-8C78-D774B550604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09C1ED-0F39-42FE-BB6B-12AA8AE1B0D2}"/>
              </a:ext>
            </a:extLst>
          </p:cNvPr>
          <p:cNvGrpSpPr/>
          <p:nvPr/>
        </p:nvGrpSpPr>
        <p:grpSpPr>
          <a:xfrm>
            <a:off x="2620367" y="2153639"/>
            <a:ext cx="1699847" cy="1048024"/>
            <a:chOff x="803640" y="3362835"/>
            <a:chExt cx="2059657" cy="104802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04BF27-B90C-4462-A423-83DF8187D89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60A9BD4-4FF5-4C42-96DF-2C966D08E92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535216-B227-4C53-A09B-86114F180501}"/>
              </a:ext>
            </a:extLst>
          </p:cNvPr>
          <p:cNvGrpSpPr/>
          <p:nvPr/>
        </p:nvGrpSpPr>
        <p:grpSpPr>
          <a:xfrm>
            <a:off x="6377306" y="2153639"/>
            <a:ext cx="1699847" cy="1048024"/>
            <a:chOff x="803640" y="3362835"/>
            <a:chExt cx="2059657" cy="104802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D3776F5-3061-472C-8925-9256C0BB0EA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2F722E1-5046-4049-A1BA-0E13A2A97F1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FC1D902-C495-47D5-B474-E18B8B488445}"/>
              </a:ext>
            </a:extLst>
          </p:cNvPr>
          <p:cNvGrpSpPr/>
          <p:nvPr/>
        </p:nvGrpSpPr>
        <p:grpSpPr>
          <a:xfrm>
            <a:off x="10134245" y="2153639"/>
            <a:ext cx="1699847" cy="1048024"/>
            <a:chOff x="803640" y="3362835"/>
            <a:chExt cx="2059657" cy="104802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5184F55-45E0-4B12-878E-1C79E8E1DAA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BA4965-5C28-4E42-B253-3764E9A5AAB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7">
            <a:extLst>
              <a:ext uri="{FF2B5EF4-FFF2-40B4-BE49-F238E27FC236}">
                <a16:creationId xmlns:a16="http://schemas.microsoft.com/office/drawing/2014/main" id="{1969A5AD-53AF-4C90-A4C9-C24EC742CB1B}"/>
              </a:ext>
            </a:extLst>
          </p:cNvPr>
          <p:cNvGrpSpPr/>
          <p:nvPr/>
        </p:nvGrpSpPr>
        <p:grpSpPr>
          <a:xfrm>
            <a:off x="4584072" y="2601930"/>
            <a:ext cx="3010943" cy="2901809"/>
            <a:chOff x="4584071" y="2409981"/>
            <a:chExt cx="3010943" cy="2901809"/>
          </a:xfrm>
        </p:grpSpPr>
        <p:sp>
          <p:nvSpPr>
            <p:cNvPr id="4" name="Rounded Rectangle 10">
              <a:extLst>
                <a:ext uri="{FF2B5EF4-FFF2-40B4-BE49-F238E27FC236}">
                  <a16:creationId xmlns:a16="http://schemas.microsoft.com/office/drawing/2014/main" id="{BA665B1E-F60F-40DE-B9C8-8A554262480D}"/>
                </a:ext>
              </a:extLst>
            </p:cNvPr>
            <p:cNvSpPr/>
            <p:nvPr/>
          </p:nvSpPr>
          <p:spPr>
            <a:xfrm rot="18900000">
              <a:off x="5849646" y="2409981"/>
              <a:ext cx="1660792" cy="1660792"/>
            </a:xfrm>
            <a:prstGeom prst="roundRect">
              <a:avLst>
                <a:gd name="adj" fmla="val 1561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ounded Rectangle 9">
              <a:extLst>
                <a:ext uri="{FF2B5EF4-FFF2-40B4-BE49-F238E27FC236}">
                  <a16:creationId xmlns:a16="http://schemas.microsoft.com/office/drawing/2014/main" id="{C5F256E7-811B-461B-88FA-C19F0F262F0C}"/>
                </a:ext>
              </a:extLst>
            </p:cNvPr>
            <p:cNvSpPr/>
            <p:nvPr/>
          </p:nvSpPr>
          <p:spPr>
            <a:xfrm rot="18900000">
              <a:off x="4668141" y="2409981"/>
              <a:ext cx="1660792" cy="1660792"/>
            </a:xfrm>
            <a:prstGeom prst="roundRect">
              <a:avLst>
                <a:gd name="adj" fmla="val 1561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ounded Rectangle 12">
              <a:extLst>
                <a:ext uri="{FF2B5EF4-FFF2-40B4-BE49-F238E27FC236}">
                  <a16:creationId xmlns:a16="http://schemas.microsoft.com/office/drawing/2014/main" id="{5CFE387A-D5B9-4FDF-81B1-ABC3C350EDBD}"/>
                </a:ext>
              </a:extLst>
            </p:cNvPr>
            <p:cNvSpPr/>
            <p:nvPr/>
          </p:nvSpPr>
          <p:spPr>
            <a:xfrm rot="18900000">
              <a:off x="4664054" y="3587404"/>
              <a:ext cx="1660792" cy="1660792"/>
            </a:xfrm>
            <a:prstGeom prst="roundRect">
              <a:avLst>
                <a:gd name="adj" fmla="val 1561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ounded Rectangle 11">
              <a:extLst>
                <a:ext uri="{FF2B5EF4-FFF2-40B4-BE49-F238E27FC236}">
                  <a16:creationId xmlns:a16="http://schemas.microsoft.com/office/drawing/2014/main" id="{91176387-4543-4FA1-8DB7-1CC437788596}"/>
                </a:ext>
              </a:extLst>
            </p:cNvPr>
            <p:cNvSpPr/>
            <p:nvPr/>
          </p:nvSpPr>
          <p:spPr>
            <a:xfrm rot="18900000">
              <a:off x="5823394" y="3587404"/>
              <a:ext cx="1660792" cy="1660792"/>
            </a:xfrm>
            <a:custGeom>
              <a:avLst/>
              <a:gdLst/>
              <a:ahLst/>
              <a:cxnLst/>
              <a:rect l="l" t="t" r="r" b="b"/>
              <a:pathLst>
                <a:path w="1660792" h="1660792">
                  <a:moveTo>
                    <a:pt x="851127" y="0"/>
                  </a:moveTo>
                  <a:lnTo>
                    <a:pt x="851127" y="587475"/>
                  </a:lnTo>
                  <a:cubicBezTo>
                    <a:pt x="851127" y="730691"/>
                    <a:pt x="967227" y="846791"/>
                    <a:pt x="1110443" y="846791"/>
                  </a:cubicBezTo>
                  <a:lnTo>
                    <a:pt x="1660792" y="846791"/>
                  </a:lnTo>
                  <a:lnTo>
                    <a:pt x="1660792" y="1401476"/>
                  </a:lnTo>
                  <a:cubicBezTo>
                    <a:pt x="1660792" y="1544692"/>
                    <a:pt x="1544692" y="1660792"/>
                    <a:pt x="1401476" y="1660792"/>
                  </a:cubicBezTo>
                  <a:lnTo>
                    <a:pt x="259316" y="1660792"/>
                  </a:lnTo>
                  <a:cubicBezTo>
                    <a:pt x="116100" y="1660792"/>
                    <a:pt x="0" y="1544692"/>
                    <a:pt x="0" y="1401476"/>
                  </a:cubicBezTo>
                  <a:lnTo>
                    <a:pt x="0" y="259316"/>
                  </a:lnTo>
                  <a:cubicBezTo>
                    <a:pt x="0" y="116100"/>
                    <a:pt x="116100" y="0"/>
                    <a:pt x="259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023E41-4466-4E41-831B-68F9A59B0459}"/>
                </a:ext>
              </a:extLst>
            </p:cNvPr>
            <p:cNvSpPr txBox="1"/>
            <p:nvPr/>
          </p:nvSpPr>
          <p:spPr>
            <a:xfrm>
              <a:off x="4946992" y="2450617"/>
              <a:ext cx="108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S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DD4358-7DBD-469E-B5BB-29D153386C8F}"/>
                </a:ext>
              </a:extLst>
            </p:cNvPr>
            <p:cNvSpPr txBox="1"/>
            <p:nvPr/>
          </p:nvSpPr>
          <p:spPr>
            <a:xfrm>
              <a:off x="6515014" y="2778236"/>
              <a:ext cx="108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W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84D043-68BA-41F6-9CFE-AD6A4781B42C}"/>
                </a:ext>
              </a:extLst>
            </p:cNvPr>
            <p:cNvSpPr txBox="1"/>
            <p:nvPr/>
          </p:nvSpPr>
          <p:spPr>
            <a:xfrm>
              <a:off x="4584071" y="3938883"/>
              <a:ext cx="108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O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052CE4-29DE-47BC-9491-6DCCF976DF53}"/>
                </a:ext>
              </a:extLst>
            </p:cNvPr>
            <p:cNvSpPr txBox="1"/>
            <p:nvPr/>
          </p:nvSpPr>
          <p:spPr>
            <a:xfrm>
              <a:off x="6113790" y="4388460"/>
              <a:ext cx="108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T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CFB743-5095-4E6A-B4DC-24AA7D0F2FAB}"/>
              </a:ext>
            </a:extLst>
          </p:cNvPr>
          <p:cNvGrpSpPr/>
          <p:nvPr/>
        </p:nvGrpSpPr>
        <p:grpSpPr>
          <a:xfrm>
            <a:off x="1558662" y="2123399"/>
            <a:ext cx="2236448" cy="1041157"/>
            <a:chOff x="-475010" y="1129566"/>
            <a:chExt cx="4241713" cy="104115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52AE7F-53D9-4506-A377-87A04ECC08F4}"/>
                </a:ext>
              </a:extLst>
            </p:cNvPr>
            <p:cNvSpPr txBox="1"/>
            <p:nvPr/>
          </p:nvSpPr>
          <p:spPr>
            <a:xfrm>
              <a:off x="-475010" y="1129566"/>
              <a:ext cx="424171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5FEF52-51C3-45A7-8C3B-8585056DF4A9}"/>
                </a:ext>
              </a:extLst>
            </p:cNvPr>
            <p:cNvSpPr txBox="1"/>
            <p:nvPr/>
          </p:nvSpPr>
          <p:spPr>
            <a:xfrm>
              <a:off x="-475010" y="1339726"/>
              <a:ext cx="42262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EDF08D-8950-472A-9544-104A04A1D408}"/>
              </a:ext>
            </a:extLst>
          </p:cNvPr>
          <p:cNvGrpSpPr/>
          <p:nvPr/>
        </p:nvGrpSpPr>
        <p:grpSpPr>
          <a:xfrm>
            <a:off x="1558662" y="5201415"/>
            <a:ext cx="2236448" cy="1041157"/>
            <a:chOff x="-475010" y="1129566"/>
            <a:chExt cx="4241713" cy="104115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0BA7A9-D420-42CB-95D2-00D11E098E63}"/>
                </a:ext>
              </a:extLst>
            </p:cNvPr>
            <p:cNvSpPr txBox="1"/>
            <p:nvPr/>
          </p:nvSpPr>
          <p:spPr>
            <a:xfrm>
              <a:off x="-475010" y="1129566"/>
              <a:ext cx="424171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44FAE8-4FDC-4486-8D2F-8D027C143AB2}"/>
                </a:ext>
              </a:extLst>
            </p:cNvPr>
            <p:cNvSpPr txBox="1"/>
            <p:nvPr/>
          </p:nvSpPr>
          <p:spPr>
            <a:xfrm>
              <a:off x="-475010" y="1339726"/>
              <a:ext cx="42262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81A437-DFA7-4CBF-83FC-571D0581F5E4}"/>
              </a:ext>
            </a:extLst>
          </p:cNvPr>
          <p:cNvGrpSpPr/>
          <p:nvPr/>
        </p:nvGrpSpPr>
        <p:grpSpPr>
          <a:xfrm>
            <a:off x="8409420" y="2114170"/>
            <a:ext cx="2183226" cy="1041157"/>
            <a:chOff x="-475010" y="1129566"/>
            <a:chExt cx="4241713" cy="104115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3E4CE8-A987-4AFB-92D8-ABAC184B4AF6}"/>
                </a:ext>
              </a:extLst>
            </p:cNvPr>
            <p:cNvSpPr txBox="1"/>
            <p:nvPr/>
          </p:nvSpPr>
          <p:spPr>
            <a:xfrm>
              <a:off x="-475010" y="1129566"/>
              <a:ext cx="424171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2FFAA1-51D7-4F86-8296-266E009E6D12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4504BF-1CD3-4373-A259-A5857417FA5E}"/>
              </a:ext>
            </a:extLst>
          </p:cNvPr>
          <p:cNvGrpSpPr/>
          <p:nvPr/>
        </p:nvGrpSpPr>
        <p:grpSpPr>
          <a:xfrm>
            <a:off x="8409420" y="5143704"/>
            <a:ext cx="2183226" cy="1041157"/>
            <a:chOff x="-475010" y="1129566"/>
            <a:chExt cx="4241713" cy="104115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57C570-68C8-45F2-A966-1E428AF4493A}"/>
                </a:ext>
              </a:extLst>
            </p:cNvPr>
            <p:cNvSpPr txBox="1"/>
            <p:nvPr/>
          </p:nvSpPr>
          <p:spPr>
            <a:xfrm>
              <a:off x="-475010" y="1129566"/>
              <a:ext cx="424171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EABFBB-A48A-418E-B3D4-BFACE27B028F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cxnSp>
        <p:nvCxnSpPr>
          <p:cNvPr id="24" name="Elbow Connector 41">
            <a:extLst>
              <a:ext uri="{FF2B5EF4-FFF2-40B4-BE49-F238E27FC236}">
                <a16:creationId xmlns:a16="http://schemas.microsoft.com/office/drawing/2014/main" id="{C4F6697F-CC09-4463-A07B-14F2204FF55F}"/>
              </a:ext>
            </a:extLst>
          </p:cNvPr>
          <p:cNvCxnSpPr>
            <a:cxnSpLocks/>
          </p:cNvCxnSpPr>
          <p:nvPr/>
        </p:nvCxnSpPr>
        <p:spPr>
          <a:xfrm flipV="1">
            <a:off x="6680042" y="1978019"/>
            <a:ext cx="4544470" cy="346599"/>
          </a:xfrm>
          <a:prstGeom prst="bentConnector3">
            <a:avLst>
              <a:gd name="adj1" fmla="val 167"/>
            </a:avLst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59">
            <a:extLst>
              <a:ext uri="{FF2B5EF4-FFF2-40B4-BE49-F238E27FC236}">
                <a16:creationId xmlns:a16="http://schemas.microsoft.com/office/drawing/2014/main" id="{5F42D1EF-1459-4A5F-975A-36E4A77D493B}"/>
              </a:ext>
            </a:extLst>
          </p:cNvPr>
          <p:cNvCxnSpPr>
            <a:cxnSpLocks/>
          </p:cNvCxnSpPr>
          <p:nvPr/>
        </p:nvCxnSpPr>
        <p:spPr>
          <a:xfrm flipV="1">
            <a:off x="6695060" y="5054162"/>
            <a:ext cx="4529452" cy="729946"/>
          </a:xfrm>
          <a:prstGeom prst="bentConnector3">
            <a:avLst>
              <a:gd name="adj1" fmla="val 25661"/>
            </a:avLst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41">
            <a:extLst>
              <a:ext uri="{FF2B5EF4-FFF2-40B4-BE49-F238E27FC236}">
                <a16:creationId xmlns:a16="http://schemas.microsoft.com/office/drawing/2014/main" id="{5E1F86D9-DB5C-471A-8D23-03E3E7BC5690}"/>
              </a:ext>
            </a:extLst>
          </p:cNvPr>
          <p:cNvCxnSpPr>
            <a:cxnSpLocks/>
          </p:cNvCxnSpPr>
          <p:nvPr/>
        </p:nvCxnSpPr>
        <p:spPr>
          <a:xfrm flipH="1" flipV="1">
            <a:off x="927292" y="1978019"/>
            <a:ext cx="4544470" cy="346599"/>
          </a:xfrm>
          <a:prstGeom prst="bentConnector3">
            <a:avLst>
              <a:gd name="adj1" fmla="val 167"/>
            </a:avLst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59">
            <a:extLst>
              <a:ext uri="{FF2B5EF4-FFF2-40B4-BE49-F238E27FC236}">
                <a16:creationId xmlns:a16="http://schemas.microsoft.com/office/drawing/2014/main" id="{70F5EE9B-546B-4FB9-B993-4B18DEDD1B59}"/>
              </a:ext>
            </a:extLst>
          </p:cNvPr>
          <p:cNvCxnSpPr>
            <a:cxnSpLocks/>
          </p:cNvCxnSpPr>
          <p:nvPr/>
        </p:nvCxnSpPr>
        <p:spPr>
          <a:xfrm flipH="1" flipV="1">
            <a:off x="942310" y="5054162"/>
            <a:ext cx="4529452" cy="729946"/>
          </a:xfrm>
          <a:prstGeom prst="bentConnector3">
            <a:avLst>
              <a:gd name="adj1" fmla="val 25661"/>
            </a:avLst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sosceles Triangle 51">
            <a:extLst>
              <a:ext uri="{FF2B5EF4-FFF2-40B4-BE49-F238E27FC236}">
                <a16:creationId xmlns:a16="http://schemas.microsoft.com/office/drawing/2014/main" id="{D59994B8-77B9-42EE-B1FB-0D2E0FE870E6}"/>
              </a:ext>
            </a:extLst>
          </p:cNvPr>
          <p:cNvSpPr/>
          <p:nvPr/>
        </p:nvSpPr>
        <p:spPr>
          <a:xfrm>
            <a:off x="1007879" y="5269242"/>
            <a:ext cx="408813" cy="29978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5">
            <a:extLst>
              <a:ext uri="{FF2B5EF4-FFF2-40B4-BE49-F238E27FC236}">
                <a16:creationId xmlns:a16="http://schemas.microsoft.com/office/drawing/2014/main" id="{A864AD64-47F5-423C-BAB2-EC0892246465}"/>
              </a:ext>
            </a:extLst>
          </p:cNvPr>
          <p:cNvSpPr/>
          <p:nvPr/>
        </p:nvSpPr>
        <p:spPr>
          <a:xfrm flipH="1">
            <a:off x="10660914" y="5236913"/>
            <a:ext cx="480795" cy="39662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8988F35D-DA2F-45DB-8AFF-B32B1D9D18B7}"/>
              </a:ext>
            </a:extLst>
          </p:cNvPr>
          <p:cNvSpPr/>
          <p:nvPr/>
        </p:nvSpPr>
        <p:spPr>
          <a:xfrm>
            <a:off x="1001086" y="2170114"/>
            <a:ext cx="483785" cy="31795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947ED72F-2E32-47E9-8118-9203A93C1607}"/>
              </a:ext>
            </a:extLst>
          </p:cNvPr>
          <p:cNvSpPr/>
          <p:nvPr/>
        </p:nvSpPr>
        <p:spPr>
          <a:xfrm>
            <a:off x="10714254" y="2222095"/>
            <a:ext cx="441340" cy="36892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582CE2-1E9D-4165-B2DE-4A76AE090355}"/>
              </a:ext>
            </a:extLst>
          </p:cNvPr>
          <p:cNvGrpSpPr/>
          <p:nvPr/>
        </p:nvGrpSpPr>
        <p:grpSpPr>
          <a:xfrm flipH="1">
            <a:off x="9830090" y="3441152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4" name="Oval 1">
              <a:extLst>
                <a:ext uri="{FF2B5EF4-FFF2-40B4-BE49-F238E27FC236}">
                  <a16:creationId xmlns:a16="http://schemas.microsoft.com/office/drawing/2014/main" id="{CCD86E0B-56BE-4ED1-9673-C219213176CC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Oval 1">
              <a:extLst>
                <a:ext uri="{FF2B5EF4-FFF2-40B4-BE49-F238E27FC236}">
                  <a16:creationId xmlns:a16="http://schemas.microsoft.com/office/drawing/2014/main" id="{608BC474-9EB9-4C4B-B056-89B11306624E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1">
              <a:extLst>
                <a:ext uri="{FF2B5EF4-FFF2-40B4-BE49-F238E27FC236}">
                  <a16:creationId xmlns:a16="http://schemas.microsoft.com/office/drawing/2014/main" id="{A0EECDE7-DB69-48A7-AA1E-E777AEFFC576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1">
              <a:extLst>
                <a:ext uri="{FF2B5EF4-FFF2-40B4-BE49-F238E27FC236}">
                  <a16:creationId xmlns:a16="http://schemas.microsoft.com/office/drawing/2014/main" id="{9C6AE1D3-DE1A-490A-91A1-6DB58F59841A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8" name="Oval 3">
            <a:extLst>
              <a:ext uri="{FF2B5EF4-FFF2-40B4-BE49-F238E27FC236}">
                <a16:creationId xmlns:a16="http://schemas.microsoft.com/office/drawing/2014/main" id="{9C17D0C8-CDF4-4FF7-9549-ED08C85A64E1}"/>
              </a:ext>
            </a:extLst>
          </p:cNvPr>
          <p:cNvSpPr/>
          <p:nvPr/>
        </p:nvSpPr>
        <p:spPr>
          <a:xfrm>
            <a:off x="9473531" y="2037501"/>
            <a:ext cx="1224785" cy="1351173"/>
          </a:xfrm>
          <a:custGeom>
            <a:avLst/>
            <a:gdLst/>
            <a:ahLst/>
            <a:cxnLst/>
            <a:rect l="l" t="t" r="r" b="b"/>
            <a:pathLst>
              <a:path w="790861" h="872472">
                <a:moveTo>
                  <a:pt x="394689" y="0"/>
                </a:moveTo>
                <a:lnTo>
                  <a:pt x="395430" y="57"/>
                </a:lnTo>
                <a:lnTo>
                  <a:pt x="396172" y="0"/>
                </a:lnTo>
                <a:cubicBezTo>
                  <a:pt x="614153" y="0"/>
                  <a:pt x="790861" y="176708"/>
                  <a:pt x="790861" y="394689"/>
                </a:cubicBezTo>
                <a:cubicBezTo>
                  <a:pt x="790861" y="542198"/>
                  <a:pt x="685540" y="687780"/>
                  <a:pt x="602673" y="754231"/>
                </a:cubicBezTo>
                <a:cubicBezTo>
                  <a:pt x="577986" y="782673"/>
                  <a:pt x="588881" y="797618"/>
                  <a:pt x="583576" y="834696"/>
                </a:cubicBezTo>
                <a:cubicBezTo>
                  <a:pt x="569784" y="863319"/>
                  <a:pt x="557447" y="872472"/>
                  <a:pt x="533068" y="872472"/>
                </a:cubicBezTo>
                <a:lnTo>
                  <a:pt x="395430" y="871979"/>
                </a:lnTo>
                <a:lnTo>
                  <a:pt x="257793" y="872472"/>
                </a:lnTo>
                <a:cubicBezTo>
                  <a:pt x="233414" y="872472"/>
                  <a:pt x="221078" y="863319"/>
                  <a:pt x="207286" y="834696"/>
                </a:cubicBezTo>
                <a:cubicBezTo>
                  <a:pt x="201981" y="797618"/>
                  <a:pt x="212876" y="782673"/>
                  <a:pt x="188188" y="754231"/>
                </a:cubicBezTo>
                <a:cubicBezTo>
                  <a:pt x="105322" y="687780"/>
                  <a:pt x="0" y="542198"/>
                  <a:pt x="0" y="394689"/>
                </a:cubicBezTo>
                <a:cubicBezTo>
                  <a:pt x="0" y="176708"/>
                  <a:pt x="176709" y="0"/>
                  <a:pt x="39468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48C75F-FD52-48E7-AC0C-F95A6EE6516B}"/>
              </a:ext>
            </a:extLst>
          </p:cNvPr>
          <p:cNvGrpSpPr/>
          <p:nvPr/>
        </p:nvGrpSpPr>
        <p:grpSpPr>
          <a:xfrm flipH="1">
            <a:off x="4516298" y="3441152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10" name="Oval 1">
              <a:extLst>
                <a:ext uri="{FF2B5EF4-FFF2-40B4-BE49-F238E27FC236}">
                  <a16:creationId xmlns:a16="http://schemas.microsoft.com/office/drawing/2014/main" id="{7337CB67-8B45-4B60-BBA8-83021011618B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Oval 1">
              <a:extLst>
                <a:ext uri="{FF2B5EF4-FFF2-40B4-BE49-F238E27FC236}">
                  <a16:creationId xmlns:a16="http://schemas.microsoft.com/office/drawing/2014/main" id="{BD3CEA75-66E0-43EF-8C63-3117E3F6EB53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">
              <a:extLst>
                <a:ext uri="{FF2B5EF4-FFF2-40B4-BE49-F238E27FC236}">
                  <a16:creationId xmlns:a16="http://schemas.microsoft.com/office/drawing/2014/main" id="{406FC6AD-24BE-41D9-9924-FDE7688E1AC9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Oval 1">
              <a:extLst>
                <a:ext uri="{FF2B5EF4-FFF2-40B4-BE49-F238E27FC236}">
                  <a16:creationId xmlns:a16="http://schemas.microsoft.com/office/drawing/2014/main" id="{1844994E-CDD6-4EC0-B34F-B97E90C6A2FD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3C0520-0335-4E4C-89BB-5B35AE1F4716}"/>
              </a:ext>
            </a:extLst>
          </p:cNvPr>
          <p:cNvGrpSpPr/>
          <p:nvPr/>
        </p:nvGrpSpPr>
        <p:grpSpPr>
          <a:xfrm>
            <a:off x="4375773" y="1943243"/>
            <a:ext cx="792715" cy="1360145"/>
            <a:chOff x="4874689" y="2348880"/>
            <a:chExt cx="914401" cy="1354872"/>
          </a:xfrm>
          <a:solidFill>
            <a:srgbClr val="90C221"/>
          </a:solidFill>
        </p:grpSpPr>
        <p:sp>
          <p:nvSpPr>
            <p:cNvPr id="15" name="Block Arc 14">
              <a:extLst>
                <a:ext uri="{FF2B5EF4-FFF2-40B4-BE49-F238E27FC236}">
                  <a16:creationId xmlns:a16="http://schemas.microsoft.com/office/drawing/2014/main" id="{568A4DBE-65AC-47F3-8794-305956627014}"/>
                </a:ext>
              </a:extLst>
            </p:cNvPr>
            <p:cNvSpPr/>
            <p:nvPr/>
          </p:nvSpPr>
          <p:spPr>
            <a:xfrm>
              <a:off x="4874690" y="2348880"/>
              <a:ext cx="914400" cy="914400"/>
            </a:xfrm>
            <a:prstGeom prst="blockArc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6" name="Round Same Side Corner Rectangle 30">
              <a:extLst>
                <a:ext uri="{FF2B5EF4-FFF2-40B4-BE49-F238E27FC236}">
                  <a16:creationId xmlns:a16="http://schemas.microsoft.com/office/drawing/2014/main" id="{394F0119-97A2-4125-B240-26073E2C9D49}"/>
                </a:ext>
              </a:extLst>
            </p:cNvPr>
            <p:cNvSpPr/>
            <p:nvPr/>
          </p:nvSpPr>
          <p:spPr>
            <a:xfrm rot="10800000">
              <a:off x="4874689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7" name="Round Same Side Corner Rectangle 33">
              <a:extLst>
                <a:ext uri="{FF2B5EF4-FFF2-40B4-BE49-F238E27FC236}">
                  <a16:creationId xmlns:a16="http://schemas.microsoft.com/office/drawing/2014/main" id="{6C6ADBD1-EA9E-4864-9D29-44F0F09661C1}"/>
                </a:ext>
              </a:extLst>
            </p:cNvPr>
            <p:cNvSpPr/>
            <p:nvPr/>
          </p:nvSpPr>
          <p:spPr>
            <a:xfrm rot="10800000">
              <a:off x="5560582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그룹 14">
            <a:extLst>
              <a:ext uri="{FF2B5EF4-FFF2-40B4-BE49-F238E27FC236}">
                <a16:creationId xmlns:a16="http://schemas.microsoft.com/office/drawing/2014/main" id="{DAEAEE99-2FC2-46EE-8779-231BB4FF1751}"/>
              </a:ext>
            </a:extLst>
          </p:cNvPr>
          <p:cNvGrpSpPr/>
          <p:nvPr/>
        </p:nvGrpSpPr>
        <p:grpSpPr>
          <a:xfrm>
            <a:off x="1869148" y="3441154"/>
            <a:ext cx="511666" cy="490542"/>
            <a:chOff x="1869148" y="3350721"/>
            <a:chExt cx="511666" cy="490542"/>
          </a:xfrm>
        </p:grpSpPr>
        <p:sp>
          <p:nvSpPr>
            <p:cNvPr id="19" name="Oval 1">
              <a:extLst>
                <a:ext uri="{FF2B5EF4-FFF2-40B4-BE49-F238E27FC236}">
                  <a16:creationId xmlns:a16="http://schemas.microsoft.com/office/drawing/2014/main" id="{12828816-9D65-4499-9F89-3F094F3CBF46}"/>
                </a:ext>
              </a:extLst>
            </p:cNvPr>
            <p:cNvSpPr/>
            <p:nvPr/>
          </p:nvSpPr>
          <p:spPr>
            <a:xfrm>
              <a:off x="1886204" y="3468755"/>
              <a:ext cx="477554" cy="85287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Oval 1">
              <a:extLst>
                <a:ext uri="{FF2B5EF4-FFF2-40B4-BE49-F238E27FC236}">
                  <a16:creationId xmlns:a16="http://schemas.microsoft.com/office/drawing/2014/main" id="{4126B0EA-0D4C-4AD1-A3CA-BE954DBCFD9B}"/>
                </a:ext>
              </a:extLst>
            </p:cNvPr>
            <p:cNvSpPr/>
            <p:nvPr/>
          </p:nvSpPr>
          <p:spPr>
            <a:xfrm>
              <a:off x="1937372" y="3704819"/>
              <a:ext cx="375220" cy="136444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Oval 1">
              <a:extLst>
                <a:ext uri="{FF2B5EF4-FFF2-40B4-BE49-F238E27FC236}">
                  <a16:creationId xmlns:a16="http://schemas.microsoft.com/office/drawing/2014/main" id="{D7CECBCA-A4C4-4BB8-A015-B81AB224F2C9}"/>
                </a:ext>
              </a:extLst>
            </p:cNvPr>
            <p:cNvSpPr/>
            <p:nvPr/>
          </p:nvSpPr>
          <p:spPr>
            <a:xfrm>
              <a:off x="1903260" y="3586787"/>
              <a:ext cx="443443" cy="85287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Oval 1">
              <a:extLst>
                <a:ext uri="{FF2B5EF4-FFF2-40B4-BE49-F238E27FC236}">
                  <a16:creationId xmlns:a16="http://schemas.microsoft.com/office/drawing/2014/main" id="{D917FAD7-3A24-4F0C-884E-0C24D991E604}"/>
                </a:ext>
              </a:extLst>
            </p:cNvPr>
            <p:cNvSpPr/>
            <p:nvPr/>
          </p:nvSpPr>
          <p:spPr>
            <a:xfrm>
              <a:off x="1869148" y="3350721"/>
              <a:ext cx="511666" cy="85287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Block Arc 37">
            <a:extLst>
              <a:ext uri="{FF2B5EF4-FFF2-40B4-BE49-F238E27FC236}">
                <a16:creationId xmlns:a16="http://schemas.microsoft.com/office/drawing/2014/main" id="{37022A7A-0EF7-4B81-95B8-7538DDC0E41A}"/>
              </a:ext>
            </a:extLst>
          </p:cNvPr>
          <p:cNvSpPr/>
          <p:nvPr/>
        </p:nvSpPr>
        <p:spPr>
          <a:xfrm>
            <a:off x="1644864" y="1994857"/>
            <a:ext cx="1062264" cy="1386291"/>
          </a:xfrm>
          <a:custGeom>
            <a:avLst/>
            <a:gdLst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5961 w 1128574"/>
              <a:gd name="connsiteY9" fmla="*/ 1347236 h 1471472"/>
              <a:gd name="connsiteX10" fmla="*/ 292410 w 1128574"/>
              <a:gd name="connsiteY10" fmla="*/ 1329645 h 1471472"/>
              <a:gd name="connsiteX11" fmla="*/ 300331 w 1128574"/>
              <a:gd name="connsiteY11" fmla="*/ 1290412 h 1471472"/>
              <a:gd name="connsiteX12" fmla="*/ 657787 w 1128574"/>
              <a:gd name="connsiteY12" fmla="*/ 834864 h 1471472"/>
              <a:gd name="connsiteX13" fmla="*/ 656254 w 1128574"/>
              <a:gd name="connsiteY13" fmla="*/ 830430 h 1471472"/>
              <a:gd name="connsiteX14" fmla="*/ 838945 w 1128574"/>
              <a:gd name="connsiteY14" fmla="*/ 502307 h 1471472"/>
              <a:gd name="connsiteX15" fmla="*/ 533067 w 1128574"/>
              <a:gd name="connsiteY15" fmla="*/ 284409 h 1471472"/>
              <a:gd name="connsiteX16" fmla="*/ 282643 w 1128574"/>
              <a:gd name="connsiteY16" fmla="*/ 564282 h 1471472"/>
              <a:gd name="connsiteX17" fmla="*/ 279666 w 1128574"/>
              <a:gd name="connsiteY17" fmla="*/ 564282 h 1471472"/>
              <a:gd name="connsiteX18" fmla="*/ 280029 w 1128574"/>
              <a:gd name="connsiteY18" fmla="*/ 567621 h 1471472"/>
              <a:gd name="connsiteX19" fmla="*/ 140015 w 1128574"/>
              <a:gd name="connsiteY19" fmla="*/ 697359 h 1471472"/>
              <a:gd name="connsiteX20" fmla="*/ 0 w 1128574"/>
              <a:gd name="connsiteY20" fmla="*/ 567621 h 1471472"/>
              <a:gd name="connsiteX21" fmla="*/ 363 w 1128574"/>
              <a:gd name="connsiteY21" fmla="*/ 564281 h 1471472"/>
              <a:gd name="connsiteX22" fmla="*/ 1 w 1128574"/>
              <a:gd name="connsiteY22" fmla="*/ 564281 h 1471472"/>
              <a:gd name="connsiteX23" fmla="*/ 501773 w 1128574"/>
              <a:gd name="connsiteY23" fmla="*/ 3505 h 1471472"/>
              <a:gd name="connsiteX24" fmla="*/ 555039 w 1128574"/>
              <a:gd name="connsiteY24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2410 w 1128574"/>
              <a:gd name="connsiteY9" fmla="*/ 1329645 h 1471472"/>
              <a:gd name="connsiteX10" fmla="*/ 300331 w 1128574"/>
              <a:gd name="connsiteY10" fmla="*/ 1290412 h 1471472"/>
              <a:gd name="connsiteX11" fmla="*/ 657787 w 1128574"/>
              <a:gd name="connsiteY11" fmla="*/ 834864 h 1471472"/>
              <a:gd name="connsiteX12" fmla="*/ 656254 w 1128574"/>
              <a:gd name="connsiteY12" fmla="*/ 830430 h 1471472"/>
              <a:gd name="connsiteX13" fmla="*/ 838945 w 1128574"/>
              <a:gd name="connsiteY13" fmla="*/ 502307 h 1471472"/>
              <a:gd name="connsiteX14" fmla="*/ 533067 w 1128574"/>
              <a:gd name="connsiteY14" fmla="*/ 284409 h 1471472"/>
              <a:gd name="connsiteX15" fmla="*/ 282643 w 1128574"/>
              <a:gd name="connsiteY15" fmla="*/ 564282 h 1471472"/>
              <a:gd name="connsiteX16" fmla="*/ 279666 w 1128574"/>
              <a:gd name="connsiteY16" fmla="*/ 564282 h 1471472"/>
              <a:gd name="connsiteX17" fmla="*/ 280029 w 1128574"/>
              <a:gd name="connsiteY17" fmla="*/ 567621 h 1471472"/>
              <a:gd name="connsiteX18" fmla="*/ 140015 w 1128574"/>
              <a:gd name="connsiteY18" fmla="*/ 697359 h 1471472"/>
              <a:gd name="connsiteX19" fmla="*/ 0 w 1128574"/>
              <a:gd name="connsiteY19" fmla="*/ 567621 h 1471472"/>
              <a:gd name="connsiteX20" fmla="*/ 363 w 1128574"/>
              <a:gd name="connsiteY20" fmla="*/ 564281 h 1471472"/>
              <a:gd name="connsiteX21" fmla="*/ 1 w 1128574"/>
              <a:gd name="connsiteY21" fmla="*/ 564281 h 1471472"/>
              <a:gd name="connsiteX22" fmla="*/ 501773 w 1128574"/>
              <a:gd name="connsiteY22" fmla="*/ 3505 h 1471472"/>
              <a:gd name="connsiteX23" fmla="*/ 555039 w 1128574"/>
              <a:gd name="connsiteY23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300331 w 1128574"/>
              <a:gd name="connsiteY9" fmla="*/ 1290412 h 1471472"/>
              <a:gd name="connsiteX10" fmla="*/ 657787 w 1128574"/>
              <a:gd name="connsiteY10" fmla="*/ 834864 h 1471472"/>
              <a:gd name="connsiteX11" fmla="*/ 656254 w 1128574"/>
              <a:gd name="connsiteY11" fmla="*/ 830430 h 1471472"/>
              <a:gd name="connsiteX12" fmla="*/ 838945 w 1128574"/>
              <a:gd name="connsiteY12" fmla="*/ 502307 h 1471472"/>
              <a:gd name="connsiteX13" fmla="*/ 533067 w 1128574"/>
              <a:gd name="connsiteY13" fmla="*/ 284409 h 1471472"/>
              <a:gd name="connsiteX14" fmla="*/ 282643 w 1128574"/>
              <a:gd name="connsiteY14" fmla="*/ 564282 h 1471472"/>
              <a:gd name="connsiteX15" fmla="*/ 279666 w 1128574"/>
              <a:gd name="connsiteY15" fmla="*/ 564282 h 1471472"/>
              <a:gd name="connsiteX16" fmla="*/ 280029 w 1128574"/>
              <a:gd name="connsiteY16" fmla="*/ 567621 h 1471472"/>
              <a:gd name="connsiteX17" fmla="*/ 140015 w 1128574"/>
              <a:gd name="connsiteY17" fmla="*/ 697359 h 1471472"/>
              <a:gd name="connsiteX18" fmla="*/ 0 w 1128574"/>
              <a:gd name="connsiteY18" fmla="*/ 567621 h 1471472"/>
              <a:gd name="connsiteX19" fmla="*/ 363 w 1128574"/>
              <a:gd name="connsiteY19" fmla="*/ 564281 h 1471472"/>
              <a:gd name="connsiteX20" fmla="*/ 1 w 1128574"/>
              <a:gd name="connsiteY20" fmla="*/ 564281 h 1471472"/>
              <a:gd name="connsiteX21" fmla="*/ 501773 w 1128574"/>
              <a:gd name="connsiteY21" fmla="*/ 3505 h 1471472"/>
              <a:gd name="connsiteX22" fmla="*/ 555039 w 1128574"/>
              <a:gd name="connsiteY22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300331 w 1128574"/>
              <a:gd name="connsiteY8" fmla="*/ 1290412 h 1471472"/>
              <a:gd name="connsiteX9" fmla="*/ 657787 w 1128574"/>
              <a:gd name="connsiteY9" fmla="*/ 834864 h 1471472"/>
              <a:gd name="connsiteX10" fmla="*/ 656254 w 1128574"/>
              <a:gd name="connsiteY10" fmla="*/ 830430 h 1471472"/>
              <a:gd name="connsiteX11" fmla="*/ 838945 w 1128574"/>
              <a:gd name="connsiteY11" fmla="*/ 502307 h 1471472"/>
              <a:gd name="connsiteX12" fmla="*/ 533067 w 1128574"/>
              <a:gd name="connsiteY12" fmla="*/ 284409 h 1471472"/>
              <a:gd name="connsiteX13" fmla="*/ 282643 w 1128574"/>
              <a:gd name="connsiteY13" fmla="*/ 564282 h 1471472"/>
              <a:gd name="connsiteX14" fmla="*/ 279666 w 1128574"/>
              <a:gd name="connsiteY14" fmla="*/ 564282 h 1471472"/>
              <a:gd name="connsiteX15" fmla="*/ 280029 w 1128574"/>
              <a:gd name="connsiteY15" fmla="*/ 567621 h 1471472"/>
              <a:gd name="connsiteX16" fmla="*/ 140015 w 1128574"/>
              <a:gd name="connsiteY16" fmla="*/ 697359 h 1471472"/>
              <a:gd name="connsiteX17" fmla="*/ 0 w 1128574"/>
              <a:gd name="connsiteY17" fmla="*/ 567621 h 1471472"/>
              <a:gd name="connsiteX18" fmla="*/ 363 w 1128574"/>
              <a:gd name="connsiteY18" fmla="*/ 564281 h 1471472"/>
              <a:gd name="connsiteX19" fmla="*/ 1 w 1128574"/>
              <a:gd name="connsiteY19" fmla="*/ 564281 h 1471472"/>
              <a:gd name="connsiteX20" fmla="*/ 501773 w 1128574"/>
              <a:gd name="connsiteY20" fmla="*/ 3505 h 1471472"/>
              <a:gd name="connsiteX21" fmla="*/ 555039 w 1128574"/>
              <a:gd name="connsiteY21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74598 w 1128574"/>
              <a:gd name="connsiteY3" fmla="*/ 1360143 h 1471551"/>
              <a:gd name="connsiteX4" fmla="*/ 567462 w 1128574"/>
              <a:gd name="connsiteY4" fmla="*/ 1372368 h 1471551"/>
              <a:gd name="connsiteX5" fmla="*/ 434237 w 1128574"/>
              <a:gd name="connsiteY5" fmla="*/ 1471472 h 1471551"/>
              <a:gd name="connsiteX6" fmla="*/ 298567 w 1128574"/>
              <a:gd name="connsiteY6" fmla="*/ 1360143 h 1471551"/>
              <a:gd name="connsiteX7" fmla="*/ 300331 w 1128574"/>
              <a:gd name="connsiteY7" fmla="*/ 1290412 h 1471551"/>
              <a:gd name="connsiteX8" fmla="*/ 657787 w 1128574"/>
              <a:gd name="connsiteY8" fmla="*/ 834864 h 1471551"/>
              <a:gd name="connsiteX9" fmla="*/ 656254 w 1128574"/>
              <a:gd name="connsiteY9" fmla="*/ 830430 h 1471551"/>
              <a:gd name="connsiteX10" fmla="*/ 838945 w 1128574"/>
              <a:gd name="connsiteY10" fmla="*/ 502307 h 1471551"/>
              <a:gd name="connsiteX11" fmla="*/ 533067 w 1128574"/>
              <a:gd name="connsiteY11" fmla="*/ 284409 h 1471551"/>
              <a:gd name="connsiteX12" fmla="*/ 282643 w 1128574"/>
              <a:gd name="connsiteY12" fmla="*/ 564282 h 1471551"/>
              <a:gd name="connsiteX13" fmla="*/ 279666 w 1128574"/>
              <a:gd name="connsiteY13" fmla="*/ 564282 h 1471551"/>
              <a:gd name="connsiteX14" fmla="*/ 280029 w 1128574"/>
              <a:gd name="connsiteY14" fmla="*/ 567621 h 1471551"/>
              <a:gd name="connsiteX15" fmla="*/ 140015 w 1128574"/>
              <a:gd name="connsiteY15" fmla="*/ 697359 h 1471551"/>
              <a:gd name="connsiteX16" fmla="*/ 0 w 1128574"/>
              <a:gd name="connsiteY16" fmla="*/ 567621 h 1471551"/>
              <a:gd name="connsiteX17" fmla="*/ 363 w 1128574"/>
              <a:gd name="connsiteY17" fmla="*/ 564281 h 1471551"/>
              <a:gd name="connsiteX18" fmla="*/ 1 w 1128574"/>
              <a:gd name="connsiteY18" fmla="*/ 564281 h 1471551"/>
              <a:gd name="connsiteX19" fmla="*/ 501773 w 1128574"/>
              <a:gd name="connsiteY19" fmla="*/ 3505 h 1471551"/>
              <a:gd name="connsiteX20" fmla="*/ 555039 w 1128574"/>
              <a:gd name="connsiteY20" fmla="*/ 83 h 1471551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67462 w 1128574"/>
              <a:gd name="connsiteY3" fmla="*/ 1372368 h 1471551"/>
              <a:gd name="connsiteX4" fmla="*/ 434237 w 1128574"/>
              <a:gd name="connsiteY4" fmla="*/ 1471472 h 1471551"/>
              <a:gd name="connsiteX5" fmla="*/ 298567 w 1128574"/>
              <a:gd name="connsiteY5" fmla="*/ 1360143 h 1471551"/>
              <a:gd name="connsiteX6" fmla="*/ 300331 w 1128574"/>
              <a:gd name="connsiteY6" fmla="*/ 1290412 h 1471551"/>
              <a:gd name="connsiteX7" fmla="*/ 657787 w 1128574"/>
              <a:gd name="connsiteY7" fmla="*/ 834864 h 1471551"/>
              <a:gd name="connsiteX8" fmla="*/ 656254 w 1128574"/>
              <a:gd name="connsiteY8" fmla="*/ 830430 h 1471551"/>
              <a:gd name="connsiteX9" fmla="*/ 838945 w 1128574"/>
              <a:gd name="connsiteY9" fmla="*/ 502307 h 1471551"/>
              <a:gd name="connsiteX10" fmla="*/ 533067 w 1128574"/>
              <a:gd name="connsiteY10" fmla="*/ 284409 h 1471551"/>
              <a:gd name="connsiteX11" fmla="*/ 282643 w 1128574"/>
              <a:gd name="connsiteY11" fmla="*/ 564282 h 1471551"/>
              <a:gd name="connsiteX12" fmla="*/ 279666 w 1128574"/>
              <a:gd name="connsiteY12" fmla="*/ 564282 h 1471551"/>
              <a:gd name="connsiteX13" fmla="*/ 280029 w 1128574"/>
              <a:gd name="connsiteY13" fmla="*/ 567621 h 1471551"/>
              <a:gd name="connsiteX14" fmla="*/ 140015 w 1128574"/>
              <a:gd name="connsiteY14" fmla="*/ 697359 h 1471551"/>
              <a:gd name="connsiteX15" fmla="*/ 0 w 1128574"/>
              <a:gd name="connsiteY15" fmla="*/ 567621 h 1471551"/>
              <a:gd name="connsiteX16" fmla="*/ 363 w 1128574"/>
              <a:gd name="connsiteY16" fmla="*/ 564281 h 1471551"/>
              <a:gd name="connsiteX17" fmla="*/ 1 w 1128574"/>
              <a:gd name="connsiteY17" fmla="*/ 564281 h 1471551"/>
              <a:gd name="connsiteX18" fmla="*/ 501773 w 1128574"/>
              <a:gd name="connsiteY18" fmla="*/ 3505 h 1471551"/>
              <a:gd name="connsiteX19" fmla="*/ 555039 w 1128574"/>
              <a:gd name="connsiteY19" fmla="*/ 83 h 1471551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7787 w 1128574"/>
              <a:gd name="connsiteY7" fmla="*/ 834864 h 1471576"/>
              <a:gd name="connsiteX8" fmla="*/ 656254 w 1128574"/>
              <a:gd name="connsiteY8" fmla="*/ 830430 h 1471576"/>
              <a:gd name="connsiteX9" fmla="*/ 838945 w 1128574"/>
              <a:gd name="connsiteY9" fmla="*/ 502307 h 1471576"/>
              <a:gd name="connsiteX10" fmla="*/ 533067 w 1128574"/>
              <a:gd name="connsiteY10" fmla="*/ 284409 h 1471576"/>
              <a:gd name="connsiteX11" fmla="*/ 282643 w 1128574"/>
              <a:gd name="connsiteY11" fmla="*/ 564282 h 1471576"/>
              <a:gd name="connsiteX12" fmla="*/ 279666 w 1128574"/>
              <a:gd name="connsiteY12" fmla="*/ 564282 h 1471576"/>
              <a:gd name="connsiteX13" fmla="*/ 280029 w 1128574"/>
              <a:gd name="connsiteY13" fmla="*/ 567621 h 1471576"/>
              <a:gd name="connsiteX14" fmla="*/ 140015 w 1128574"/>
              <a:gd name="connsiteY14" fmla="*/ 697359 h 1471576"/>
              <a:gd name="connsiteX15" fmla="*/ 0 w 1128574"/>
              <a:gd name="connsiteY15" fmla="*/ 567621 h 1471576"/>
              <a:gd name="connsiteX16" fmla="*/ 363 w 1128574"/>
              <a:gd name="connsiteY16" fmla="*/ 564281 h 1471576"/>
              <a:gd name="connsiteX17" fmla="*/ 1 w 1128574"/>
              <a:gd name="connsiteY17" fmla="*/ 564281 h 1471576"/>
              <a:gd name="connsiteX18" fmla="*/ 501773 w 1128574"/>
              <a:gd name="connsiteY18" fmla="*/ 3505 h 1471576"/>
              <a:gd name="connsiteX19" fmla="*/ 555039 w 1128574"/>
              <a:gd name="connsiteY19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7615"/>
              <a:gd name="connsiteY0" fmla="*/ 83 h 1471576"/>
              <a:gd name="connsiteX1" fmla="*/ 1114657 w 1127615"/>
              <a:gd name="connsiteY1" fmla="*/ 440104 h 1471576"/>
              <a:gd name="connsiteX2" fmla="*/ 772429 w 1127615"/>
              <a:gd name="connsiteY2" fmla="*/ 1088053 h 1471576"/>
              <a:gd name="connsiteX3" fmla="*/ 567462 w 1127615"/>
              <a:gd name="connsiteY3" fmla="*/ 1372368 h 1471576"/>
              <a:gd name="connsiteX4" fmla="*/ 434237 w 1127615"/>
              <a:gd name="connsiteY4" fmla="*/ 1471472 h 1471576"/>
              <a:gd name="connsiteX5" fmla="*/ 298567 w 1127615"/>
              <a:gd name="connsiteY5" fmla="*/ 1360143 h 1471576"/>
              <a:gd name="connsiteX6" fmla="*/ 300331 w 1127615"/>
              <a:gd name="connsiteY6" fmla="*/ 1290412 h 1471576"/>
              <a:gd name="connsiteX7" fmla="*/ 656254 w 1127615"/>
              <a:gd name="connsiteY7" fmla="*/ 830430 h 1471576"/>
              <a:gd name="connsiteX8" fmla="*/ 838945 w 1127615"/>
              <a:gd name="connsiteY8" fmla="*/ 502307 h 1471576"/>
              <a:gd name="connsiteX9" fmla="*/ 533067 w 1127615"/>
              <a:gd name="connsiteY9" fmla="*/ 284409 h 1471576"/>
              <a:gd name="connsiteX10" fmla="*/ 282643 w 1127615"/>
              <a:gd name="connsiteY10" fmla="*/ 564282 h 1471576"/>
              <a:gd name="connsiteX11" fmla="*/ 279666 w 1127615"/>
              <a:gd name="connsiteY11" fmla="*/ 564282 h 1471576"/>
              <a:gd name="connsiteX12" fmla="*/ 280029 w 1127615"/>
              <a:gd name="connsiteY12" fmla="*/ 567621 h 1471576"/>
              <a:gd name="connsiteX13" fmla="*/ 140015 w 1127615"/>
              <a:gd name="connsiteY13" fmla="*/ 697359 h 1471576"/>
              <a:gd name="connsiteX14" fmla="*/ 0 w 1127615"/>
              <a:gd name="connsiteY14" fmla="*/ 567621 h 1471576"/>
              <a:gd name="connsiteX15" fmla="*/ 363 w 1127615"/>
              <a:gd name="connsiteY15" fmla="*/ 564281 h 1471576"/>
              <a:gd name="connsiteX16" fmla="*/ 1 w 1127615"/>
              <a:gd name="connsiteY16" fmla="*/ 564281 h 1471576"/>
              <a:gd name="connsiteX17" fmla="*/ 501773 w 1127615"/>
              <a:gd name="connsiteY17" fmla="*/ 3505 h 1471576"/>
              <a:gd name="connsiteX18" fmla="*/ 555039 w 1127615"/>
              <a:gd name="connsiteY18" fmla="*/ 83 h 14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27615" h="1471576">
                <a:moveTo>
                  <a:pt x="555039" y="83"/>
                </a:moveTo>
                <a:cubicBezTo>
                  <a:pt x="819662" y="-4458"/>
                  <a:pt x="1055349" y="177228"/>
                  <a:pt x="1114657" y="440104"/>
                </a:cubicBezTo>
                <a:cubicBezTo>
                  <a:pt x="1176026" y="712121"/>
                  <a:pt x="1012387" y="928036"/>
                  <a:pt x="772429" y="1088053"/>
                </a:cubicBezTo>
                <a:cubicBezTo>
                  <a:pt x="669004" y="1165193"/>
                  <a:pt x="628716" y="1262011"/>
                  <a:pt x="567462" y="1372368"/>
                </a:cubicBezTo>
                <a:cubicBezTo>
                  <a:pt x="530657" y="1446051"/>
                  <a:pt x="479053" y="1473509"/>
                  <a:pt x="434237" y="1471472"/>
                </a:cubicBezTo>
                <a:cubicBezTo>
                  <a:pt x="389421" y="1469435"/>
                  <a:pt x="310014" y="1424120"/>
                  <a:pt x="298567" y="1360143"/>
                </a:cubicBezTo>
                <a:lnTo>
                  <a:pt x="300331" y="1290412"/>
                </a:lnTo>
                <a:cubicBezTo>
                  <a:pt x="335496" y="1172787"/>
                  <a:pt x="473578" y="1003344"/>
                  <a:pt x="656254" y="830430"/>
                </a:cubicBezTo>
                <a:cubicBezTo>
                  <a:pt x="746023" y="699079"/>
                  <a:pt x="870517" y="642249"/>
                  <a:pt x="838945" y="502307"/>
                </a:cubicBezTo>
                <a:cubicBezTo>
                  <a:pt x="807373" y="362364"/>
                  <a:pt x="675644" y="268526"/>
                  <a:pt x="533067" y="284409"/>
                </a:cubicBezTo>
                <a:cubicBezTo>
                  <a:pt x="390490" y="300293"/>
                  <a:pt x="282643" y="420822"/>
                  <a:pt x="282643" y="564282"/>
                </a:cubicBezTo>
                <a:lnTo>
                  <a:pt x="279666" y="564282"/>
                </a:lnTo>
                <a:cubicBezTo>
                  <a:pt x="280014" y="565385"/>
                  <a:pt x="280029" y="566502"/>
                  <a:pt x="280029" y="567621"/>
                </a:cubicBezTo>
                <a:cubicBezTo>
                  <a:pt x="280029" y="639273"/>
                  <a:pt x="217342" y="697359"/>
                  <a:pt x="140015" y="697359"/>
                </a:cubicBezTo>
                <a:cubicBezTo>
                  <a:pt x="62687" y="697359"/>
                  <a:pt x="0" y="639273"/>
                  <a:pt x="0" y="567621"/>
                </a:cubicBezTo>
                <a:lnTo>
                  <a:pt x="363" y="564281"/>
                </a:lnTo>
                <a:lnTo>
                  <a:pt x="1" y="564281"/>
                </a:lnTo>
                <a:cubicBezTo>
                  <a:pt x="1" y="276833"/>
                  <a:pt x="216092" y="35331"/>
                  <a:pt x="501773" y="3505"/>
                </a:cubicBezTo>
                <a:cubicBezTo>
                  <a:pt x="519628" y="1516"/>
                  <a:pt x="537398" y="386"/>
                  <a:pt x="555039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D1D7DE-B78E-4264-8371-E604F28AFB72}"/>
              </a:ext>
            </a:extLst>
          </p:cNvPr>
          <p:cNvGrpSpPr/>
          <p:nvPr/>
        </p:nvGrpSpPr>
        <p:grpSpPr>
          <a:xfrm flipH="1">
            <a:off x="7044810" y="3441154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25" name="Oval 1">
              <a:extLst>
                <a:ext uri="{FF2B5EF4-FFF2-40B4-BE49-F238E27FC236}">
                  <a16:creationId xmlns:a16="http://schemas.microsoft.com/office/drawing/2014/main" id="{054CD105-B31C-4B52-8205-638D261D207C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Oval 1">
              <a:extLst>
                <a:ext uri="{FF2B5EF4-FFF2-40B4-BE49-F238E27FC236}">
                  <a16:creationId xmlns:a16="http://schemas.microsoft.com/office/drawing/2014/main" id="{4299C179-A2BB-4398-80D8-16CEF63C3562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Oval 1">
              <a:extLst>
                <a:ext uri="{FF2B5EF4-FFF2-40B4-BE49-F238E27FC236}">
                  <a16:creationId xmlns:a16="http://schemas.microsoft.com/office/drawing/2014/main" id="{9938E843-3647-4AC3-9BBA-A26B1E6BF75A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Oval 1">
              <a:extLst>
                <a:ext uri="{FF2B5EF4-FFF2-40B4-BE49-F238E27FC236}">
                  <a16:creationId xmlns:a16="http://schemas.microsoft.com/office/drawing/2014/main" id="{837A9B3C-BAD1-4782-A90A-E3D69E05BD7D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9" name="Chevron 2">
            <a:extLst>
              <a:ext uri="{FF2B5EF4-FFF2-40B4-BE49-F238E27FC236}">
                <a16:creationId xmlns:a16="http://schemas.microsoft.com/office/drawing/2014/main" id="{D6AFA671-DB6A-4A86-B3CE-92BCA0F88B1E}"/>
              </a:ext>
            </a:extLst>
          </p:cNvPr>
          <p:cNvSpPr/>
          <p:nvPr/>
        </p:nvSpPr>
        <p:spPr>
          <a:xfrm rot="5400000">
            <a:off x="6735110" y="1944519"/>
            <a:ext cx="1387834" cy="1488513"/>
          </a:xfrm>
          <a:custGeom>
            <a:avLst/>
            <a:gdLst/>
            <a:ahLst/>
            <a:cxnLst/>
            <a:rect l="l" t="t" r="r" b="b"/>
            <a:pathLst>
              <a:path w="3010478" h="2971924">
                <a:moveTo>
                  <a:pt x="0" y="0"/>
                </a:moveTo>
                <a:cubicBezTo>
                  <a:pt x="597789" y="631968"/>
                  <a:pt x="1954851" y="1281936"/>
                  <a:pt x="3010478" y="1750136"/>
                </a:cubicBezTo>
                <a:lnTo>
                  <a:pt x="3010478" y="1766533"/>
                </a:lnTo>
                <a:cubicBezTo>
                  <a:pt x="2556291" y="2057095"/>
                  <a:pt x="1750264" y="2348261"/>
                  <a:pt x="1695591" y="2971924"/>
                </a:cubicBezTo>
                <a:lnTo>
                  <a:pt x="1167606" y="2794065"/>
                </a:lnTo>
                <a:cubicBezTo>
                  <a:pt x="1356560" y="2217270"/>
                  <a:pt x="1563728" y="2059107"/>
                  <a:pt x="1967797" y="1771109"/>
                </a:cubicBezTo>
                <a:cubicBezTo>
                  <a:pt x="1212626" y="1431720"/>
                  <a:pt x="908197" y="1282487"/>
                  <a:pt x="19210" y="696594"/>
                </a:cubicBezTo>
                <a:cubicBezTo>
                  <a:pt x="12874" y="464793"/>
                  <a:pt x="13037" y="311571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BA0B8C-C3B6-40AE-A0BE-AB27DD6EB721}"/>
              </a:ext>
            </a:extLst>
          </p:cNvPr>
          <p:cNvGrpSpPr/>
          <p:nvPr/>
        </p:nvGrpSpPr>
        <p:grpSpPr>
          <a:xfrm>
            <a:off x="879230" y="4708866"/>
            <a:ext cx="2472004" cy="1474862"/>
            <a:chOff x="803640" y="3362835"/>
            <a:chExt cx="2059657" cy="147486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007601-C7A3-4314-A9F4-BD5BAA8CAF80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0126E9-F8DE-4B67-AAE3-040D1699171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3F8C12C-60DC-462B-A20D-FC78CA097615}"/>
              </a:ext>
            </a:extLst>
          </p:cNvPr>
          <p:cNvGrpSpPr/>
          <p:nvPr/>
        </p:nvGrpSpPr>
        <p:grpSpPr>
          <a:xfrm>
            <a:off x="3536127" y="4708866"/>
            <a:ext cx="2472004" cy="1474862"/>
            <a:chOff x="803640" y="3362835"/>
            <a:chExt cx="2059657" cy="147486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1C3895-2373-45A9-ADBC-4D0DCB5CD7AB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CC726B-8BCF-4A2F-974E-858ED7D2232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6CFDF87-DCC0-417B-82C0-838B0DED818B}"/>
              </a:ext>
            </a:extLst>
          </p:cNvPr>
          <p:cNvGrpSpPr/>
          <p:nvPr/>
        </p:nvGrpSpPr>
        <p:grpSpPr>
          <a:xfrm>
            <a:off x="6193024" y="4708866"/>
            <a:ext cx="2472004" cy="1474862"/>
            <a:chOff x="803640" y="3362835"/>
            <a:chExt cx="2059657" cy="147486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E2282C0-250F-4FFB-9014-93D44B31B685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FB5347-7FF2-4941-8542-E0932F9F9BF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1FFF72D-6BCD-4C92-8E16-F0C9EB5DC2FE}"/>
              </a:ext>
            </a:extLst>
          </p:cNvPr>
          <p:cNvGrpSpPr/>
          <p:nvPr/>
        </p:nvGrpSpPr>
        <p:grpSpPr>
          <a:xfrm>
            <a:off x="8849921" y="4708866"/>
            <a:ext cx="2472004" cy="1474862"/>
            <a:chOff x="803640" y="3362835"/>
            <a:chExt cx="2059657" cy="147486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779548-E2D7-4E9D-9AC5-EE3265E5B524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90A585B-C569-4EB3-80F2-F743138397D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42" name="Parallelogram 15">
            <a:extLst>
              <a:ext uri="{FF2B5EF4-FFF2-40B4-BE49-F238E27FC236}">
                <a16:creationId xmlns:a16="http://schemas.microsoft.com/office/drawing/2014/main" id="{F4161C95-DF4E-4C3A-9B8E-0AC0185D8A26}"/>
              </a:ext>
            </a:extLst>
          </p:cNvPr>
          <p:cNvSpPr/>
          <p:nvPr/>
        </p:nvSpPr>
        <p:spPr>
          <a:xfrm flipH="1">
            <a:off x="4573872" y="4189937"/>
            <a:ext cx="400895" cy="400895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32">
            <a:extLst>
              <a:ext uri="{FF2B5EF4-FFF2-40B4-BE49-F238E27FC236}">
                <a16:creationId xmlns:a16="http://schemas.microsoft.com/office/drawing/2014/main" id="{26CF0191-64D1-4AA0-BFCE-B600AC64C0F7}"/>
              </a:ext>
            </a:extLst>
          </p:cNvPr>
          <p:cNvSpPr/>
          <p:nvPr/>
        </p:nvSpPr>
        <p:spPr>
          <a:xfrm>
            <a:off x="1942122" y="4206229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Chord 15">
            <a:extLst>
              <a:ext uri="{FF2B5EF4-FFF2-40B4-BE49-F238E27FC236}">
                <a16:creationId xmlns:a16="http://schemas.microsoft.com/office/drawing/2014/main" id="{976F1568-52D8-4CF4-BAF8-A492112C1BF9}"/>
              </a:ext>
            </a:extLst>
          </p:cNvPr>
          <p:cNvSpPr/>
          <p:nvPr/>
        </p:nvSpPr>
        <p:spPr>
          <a:xfrm>
            <a:off x="7283880" y="4173310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Rectangle 16">
            <a:extLst>
              <a:ext uri="{FF2B5EF4-FFF2-40B4-BE49-F238E27FC236}">
                <a16:creationId xmlns:a16="http://schemas.microsoft.com/office/drawing/2014/main" id="{7AB1DE5C-5C71-4FE4-9451-A745A0603CFE}"/>
              </a:ext>
            </a:extLst>
          </p:cNvPr>
          <p:cNvSpPr/>
          <p:nvPr/>
        </p:nvSpPr>
        <p:spPr>
          <a:xfrm>
            <a:off x="9913526" y="4260873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9EB8463-7904-473B-9CC2-7FF2C146FD17}"/>
              </a:ext>
            </a:extLst>
          </p:cNvPr>
          <p:cNvSpPr txBox="1"/>
          <p:nvPr/>
        </p:nvSpPr>
        <p:spPr>
          <a:xfrm>
            <a:off x="5797293" y="477962"/>
            <a:ext cx="5718117" cy="71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Portfolio Presentation </a:t>
            </a:r>
          </a:p>
        </p:txBody>
      </p:sp>
      <p:sp>
        <p:nvSpPr>
          <p:cNvPr id="42" name="직사각형 1">
            <a:extLst>
              <a:ext uri="{FF2B5EF4-FFF2-40B4-BE49-F238E27FC236}">
                <a16:creationId xmlns:a16="http://schemas.microsoft.com/office/drawing/2014/main" id="{25BAB13F-D2B7-4B59-8EA7-F66B65D64860}"/>
              </a:ext>
            </a:extLst>
          </p:cNvPr>
          <p:cNvSpPr/>
          <p:nvPr/>
        </p:nvSpPr>
        <p:spPr>
          <a:xfrm>
            <a:off x="5797293" y="2341109"/>
            <a:ext cx="571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Get a modern PowerPoint  Presentation that is beautifully designed. Easy to change colors, photos and Text.   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1D25C4-6617-4F3B-9F16-F96CCE3111DB}"/>
              </a:ext>
            </a:extLst>
          </p:cNvPr>
          <p:cNvSpPr txBox="1"/>
          <p:nvPr/>
        </p:nvSpPr>
        <p:spPr>
          <a:xfrm>
            <a:off x="5797293" y="1352501"/>
            <a:ext cx="339510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2"/>
                </a:solidFill>
                <a:cs typeface="Arial" pitchFamily="34" charset="0"/>
              </a:rPr>
              <a:t>OREM IPSUM DOLOR SIT AMET </a:t>
            </a:r>
            <a:endParaRPr lang="ko-KR" altLang="en-US" sz="24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42D592E-BCB5-4156-B8B8-9D024F3A784F}"/>
              </a:ext>
            </a:extLst>
          </p:cNvPr>
          <p:cNvSpPr/>
          <p:nvPr/>
        </p:nvSpPr>
        <p:spPr>
          <a:xfrm>
            <a:off x="5982724" y="4159079"/>
            <a:ext cx="5718117" cy="200967"/>
          </a:xfrm>
          <a:prstGeom prst="rightArrow">
            <a:avLst>
              <a:gd name="adj1" fmla="val 16557"/>
              <a:gd name="adj2" fmla="val 80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0FF05A9-54FB-4DD1-8734-0C8B014AB350}"/>
              </a:ext>
            </a:extLst>
          </p:cNvPr>
          <p:cNvSpPr/>
          <p:nvPr/>
        </p:nvSpPr>
        <p:spPr>
          <a:xfrm>
            <a:off x="5877680" y="4123910"/>
            <a:ext cx="261257" cy="26125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893296F-D307-4A7E-8445-B4E9520CEFB4}"/>
              </a:ext>
            </a:extLst>
          </p:cNvPr>
          <p:cNvSpPr/>
          <p:nvPr/>
        </p:nvSpPr>
        <p:spPr>
          <a:xfrm>
            <a:off x="7480950" y="4123910"/>
            <a:ext cx="261257" cy="26125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6013DEA-159F-4184-ABB4-30E57A420B50}"/>
              </a:ext>
            </a:extLst>
          </p:cNvPr>
          <p:cNvSpPr/>
          <p:nvPr/>
        </p:nvSpPr>
        <p:spPr>
          <a:xfrm>
            <a:off x="9084220" y="4123910"/>
            <a:ext cx="261257" cy="26125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7D41A29-8DDF-4CA3-8A33-99687BE8C11D}"/>
              </a:ext>
            </a:extLst>
          </p:cNvPr>
          <p:cNvSpPr/>
          <p:nvPr/>
        </p:nvSpPr>
        <p:spPr>
          <a:xfrm>
            <a:off x="10687489" y="4123910"/>
            <a:ext cx="261257" cy="26125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A79AD8-1968-4ECF-9EC3-A7B7656C232A}"/>
              </a:ext>
            </a:extLst>
          </p:cNvPr>
          <p:cNvGrpSpPr/>
          <p:nvPr/>
        </p:nvGrpSpPr>
        <p:grpSpPr>
          <a:xfrm>
            <a:off x="5272640" y="4594620"/>
            <a:ext cx="1471336" cy="1051556"/>
            <a:chOff x="6516215" y="1781402"/>
            <a:chExt cx="3376305" cy="105155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9FFBB2-3A72-49F6-BFCA-727329DDE6BC}"/>
                </a:ext>
              </a:extLst>
            </p:cNvPr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A15A01-9339-46D1-B79B-014E957478A9}"/>
                </a:ext>
              </a:extLst>
            </p:cNvPr>
            <p:cNvSpPr txBox="1"/>
            <p:nvPr/>
          </p:nvSpPr>
          <p:spPr>
            <a:xfrm>
              <a:off x="6516215" y="2001961"/>
              <a:ext cx="3376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45976C1-6448-42A7-BB54-3D0387340079}"/>
              </a:ext>
            </a:extLst>
          </p:cNvPr>
          <p:cNvGrpSpPr/>
          <p:nvPr/>
        </p:nvGrpSpPr>
        <p:grpSpPr>
          <a:xfrm>
            <a:off x="6875910" y="4594620"/>
            <a:ext cx="1471336" cy="1051556"/>
            <a:chOff x="6516215" y="1781402"/>
            <a:chExt cx="3376305" cy="105155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DE087FD-A9D6-46CA-9414-A4A3DC9BB647}"/>
                </a:ext>
              </a:extLst>
            </p:cNvPr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98B3FCB-5AD3-47AF-A2FE-DDACF15789A0}"/>
                </a:ext>
              </a:extLst>
            </p:cNvPr>
            <p:cNvSpPr txBox="1"/>
            <p:nvPr/>
          </p:nvSpPr>
          <p:spPr>
            <a:xfrm>
              <a:off x="6516215" y="2001961"/>
              <a:ext cx="3376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8FDDBAA-3238-43A6-A9A2-6209D153FF87}"/>
              </a:ext>
            </a:extLst>
          </p:cNvPr>
          <p:cNvGrpSpPr/>
          <p:nvPr/>
        </p:nvGrpSpPr>
        <p:grpSpPr>
          <a:xfrm>
            <a:off x="8479180" y="4594620"/>
            <a:ext cx="1471336" cy="1051556"/>
            <a:chOff x="6516215" y="1781402"/>
            <a:chExt cx="3376305" cy="105155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E6958C-6038-4CD5-9CAC-6CE9CCE763CE}"/>
                </a:ext>
              </a:extLst>
            </p:cNvPr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6B386E4-1412-49F6-A77B-99E67037A0DF}"/>
                </a:ext>
              </a:extLst>
            </p:cNvPr>
            <p:cNvSpPr txBox="1"/>
            <p:nvPr/>
          </p:nvSpPr>
          <p:spPr>
            <a:xfrm>
              <a:off x="6516215" y="2001961"/>
              <a:ext cx="3376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15ADFDF-C750-4147-B01D-908A9307857F}"/>
              </a:ext>
            </a:extLst>
          </p:cNvPr>
          <p:cNvGrpSpPr/>
          <p:nvPr/>
        </p:nvGrpSpPr>
        <p:grpSpPr>
          <a:xfrm>
            <a:off x="10082449" y="4594620"/>
            <a:ext cx="1471336" cy="1051556"/>
            <a:chOff x="6516215" y="1781402"/>
            <a:chExt cx="3376305" cy="105155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5A95614-745A-4755-B707-B00E9EBA4628}"/>
                </a:ext>
              </a:extLst>
            </p:cNvPr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051A6C4-3555-4B02-9094-81FE1F1DFCC2}"/>
                </a:ext>
              </a:extLst>
            </p:cNvPr>
            <p:cNvSpPr txBox="1"/>
            <p:nvPr/>
          </p:nvSpPr>
          <p:spPr>
            <a:xfrm>
              <a:off x="6516215" y="2001961"/>
              <a:ext cx="3376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73146DF-52BA-4BC2-BE70-12A8B5559C7D}"/>
              </a:ext>
            </a:extLst>
          </p:cNvPr>
          <p:cNvSpPr txBox="1"/>
          <p:nvPr/>
        </p:nvSpPr>
        <p:spPr>
          <a:xfrm>
            <a:off x="8479180" y="6195673"/>
            <a:ext cx="339510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600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OREM IPSUM DOLOR SIT AMET </a:t>
            </a:r>
            <a:endParaRPr lang="ko-KR" altLang="en-US" sz="16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6613653-814B-45BE-9536-4C39AD126B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33487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38A03-254E-4A53-A3AC-AF9B61BB5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3" y="1200279"/>
            <a:ext cx="10231394" cy="56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98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EBA6458-5781-4112-9A08-98A73310952D}"/>
              </a:ext>
            </a:extLst>
          </p:cNvPr>
          <p:cNvGrpSpPr/>
          <p:nvPr/>
        </p:nvGrpSpPr>
        <p:grpSpPr>
          <a:xfrm>
            <a:off x="5292246" y="625971"/>
            <a:ext cx="6162504" cy="3616582"/>
            <a:chOff x="2687161" y="3731096"/>
            <a:chExt cx="5158677" cy="3027467"/>
          </a:xfrm>
          <a:solidFill>
            <a:schemeClr val="accent5">
              <a:lumMod val="20000"/>
              <a:lumOff val="80000"/>
              <a:alpha val="70000"/>
            </a:schemeClr>
          </a:solidFill>
        </p:grpSpPr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90B28CA-7792-4119-95BC-5B476C8154F8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03594CCE-04AC-4843-B84C-A25143CCE406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2704D9A-4E7A-4139-80E6-2BEB46AC6982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7F069E3D-2231-4899-A787-45032641EEE0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60B2E626-0914-4E2F-B5E4-84835C7E37BC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1E4D4E0-F118-41F4-9C3A-EDA8F5A8BDF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312DF473-2B1A-4CAD-A203-C5687A8AD3FA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8BEDCB-B37D-4BE5-960A-5A56834FBA6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B9EBE6C-2208-47AB-8EF8-20D50F16F585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58A12F8-7292-4C94-A29E-284F0F37DEAC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6DA30351-A53D-41B1-8EB2-89D8EE69D9A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A0DAB6DA-E059-41D6-A2EE-49B4B1003768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085CCB99-3755-40DF-93C9-DDC1EE14926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78E99472-D4CB-4086-922A-E0201D430260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DE4C7222-6886-4959-AC7E-0B8F09C5465C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CECA38B-DEAB-458F-A9B5-F744538E597D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5CC9BD5-CFCB-4156-9FB0-4FFDFD1B9A04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C5F311C7-79F1-4032-BBEC-61AB0DABC0B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B6059A3-B53C-44A0-8FD3-30828FE78C51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7445C3C-8271-445B-9AB6-82ED51F9D04B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C0BFED4-AB14-4556-B6A2-019055C4D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1FD41A9-65DD-4133-8330-065F6E77E7E0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EB5C5E9-5FDC-4F90-895B-005F70FA9E32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769CB7C-C6CA-4456-BC31-FCA77D3E9646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A554BD6-BF06-47CA-A049-8C4A8E33C167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5743F10-C88C-4257-965F-946ACF05F8F7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741FF44-46B8-471C-9D44-CC2C5466091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7F939E16-5B34-4902-88EE-44DBC2A5FB1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7B90B55-ABB4-4304-9E68-B820397E8543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85F67FCE-6CA0-4C0E-A341-EBF71FE2C347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16EE505-DEFE-4DD7-B172-B19C653B4EFD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DCEC950A-407C-40E3-BAF2-178AF042A49F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CEAD7A3B-4EE9-4414-BF9A-2473A801D5B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5EAA081B-596E-4673-87D9-EDD3080870E5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1C81423-F799-4899-BE74-63484D2AA92D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45B6FB8-1264-43BF-836E-CA608CD4FDB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C0A9F536-F2EC-4D38-B509-135222A701C4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6F22AAC-3050-40B2-A37D-CD5DC55AA669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05A26DC5-E088-4445-9A04-C3B88E12D8B4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1DE5907-5C53-42CA-9862-46A184B45277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B2C4D4CB-4D2C-457A-9E73-26982860C8E3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9347248-4992-484A-8F8C-607BF9B6A1E2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53970AA-1AC5-4BD2-AA4D-B2DD26DD00C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37AA0174-7C10-476B-9D3A-09169B1B486F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8915B89-77BB-4E7A-AF04-6419E2F4C052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F673D770-0361-4ADF-8531-D966EFFF46A0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C09C1C4C-C24C-4894-B8BB-D7EB6B55906C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5BFADC9-7329-4792-873C-7F7D553C12D6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90F065FA-CD7E-407A-983A-2ACB4957361E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D52507-9B9B-41D2-A466-79FF465D263B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38904125-BC04-4D4D-9CE6-813B44828A68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9BE9FCD3-06AB-497E-BE2A-5C4ECC0D355D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034FE8A-4B55-4D6D-91D6-A709711A2F0E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0A50998-8434-42DC-9964-9EEEB1D72C8D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F5D59711-9A14-4335-8C14-CE1EE2F14BD0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F22D2DB-38BC-4A0A-9596-DBBBE3150B46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888C8DB-0641-491E-AA2C-41336FD5B296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44ED45BB-0519-466A-8E0F-908E93BACB99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3C89E5B-AD91-4536-8FD8-5EE6C7CFDCD0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5CDAAB3-8363-4BF0-BB19-DC20F6ADA355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0AFF3F5-3491-4EAF-8FEF-E9126E339B69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ADB2DCB7-6626-40E7-958E-82FC974AA7D5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594E7A16-0ADC-472B-ABFA-F7086C94DE8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996B659-3A5E-497C-8F90-97229AFE00A1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1E74EA7F-4023-4134-B11B-DFBD5282D9EF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08CABDF-01D9-4D5F-B61F-861AFA7F309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FA633CE-97B8-4E39-BB9B-CF9AF134F285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0D033090-94F9-4ED0-ADAC-B764990EA4D1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398EEE9C-04F9-4A7D-BF68-8C2B097F0727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89433F27-5201-407B-B851-EF10F36097BC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F8CA0AB0-7B45-495B-B13F-45DDCAD99188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A37A8055-16FC-413B-8AA4-5E892F1C6642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7EEB2FC-161C-4227-AF94-79907A97D45A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C8B190E-60D8-4823-B003-F663A9718A6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C8C4758-35C5-4963-887F-87D25C9CFA17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47C66B5-FB75-4A97-BAF7-DEBE994DC55A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C43201CD-6737-4516-B8B9-70EB30FD8C43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945903F8-EAE2-4149-BAF6-F6F891391C06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87934A2E-4E5A-4EA3-9E39-8BD03A8BB91A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64DFB919-C429-4EBB-98DB-C1E77C5C6901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69CF2D25-F521-48DF-AF7B-6DE3AC2B0BA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8AD24D9B-D171-47CB-9DEB-621ED1A53950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48DE8CB-D48C-472B-88F0-DDD7330EDCE6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7A225E3A-BD16-4F1C-A4F4-B626B720749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75423306-116E-4750-A232-AE5CD5D1DFC4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E765F81-FA74-4541-A05A-B73576AA2D7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11361FB-4F43-4194-B51E-AE67FE4B6849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F9B35F2-3630-4838-A764-FB305D3CA60E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A67703A0-AFEB-4A7A-A78D-11405C5EA697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17C0DDFC-CAE2-47C5-AB9F-E505078954FD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A0AB39D9-057F-4871-9B6C-E88B41939956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B13018F3-5C64-44EA-BFAA-3CCBE01D79CE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E1B40EEB-1447-40CB-AB7A-9D345F6B68C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716CB445-A85F-4B84-ADD9-852D7CB4077C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96E9243C-6774-4371-8BD1-4741278D21B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51F4C7FE-E559-43F9-9504-C7FF5806FBA3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2DB10E62-43CA-4D86-AD31-008DEDF432CC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469C59A6-B88E-4011-98E2-788C09042373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77458F8-F885-4602-931B-E982D39695E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69372909-7B33-4898-9796-48E113227F97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5DD39305-05CB-4729-B9BA-A1C325B518EE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AD7FC3F-2929-40C2-984A-254CD45B2219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BDB34A07-A803-4368-84A6-0B19151089BF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0C3981D-A160-4931-A50F-538C620B1C6A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7CF5B308-CB8B-42FF-9D7B-47A9BBA96EB8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1ED756D1-0FD9-42D1-98CD-8DECDDC25773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D573A43-132B-42D3-AB72-6FE139D7AC9C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C9C50AE8-24F0-4727-BCFF-DCF1DD5EF2AF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9E47D6FA-D3BE-49A4-9856-503A6F9681E3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4EF66F86-E8E5-4198-819B-A3C6A0AB2795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A2247FF-A1FB-42BD-935A-30FD321EAAF5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C63A4E6C-81B2-469B-9595-E639FB97ECC3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910A9CC-5006-4A9D-BFD8-79FBAD300858}"/>
              </a:ext>
            </a:extLst>
          </p:cNvPr>
          <p:cNvSpPr/>
          <p:nvPr/>
        </p:nvSpPr>
        <p:spPr>
          <a:xfrm>
            <a:off x="-1" y="4397447"/>
            <a:ext cx="12192001" cy="25459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54531D-9620-47CD-AB90-D56B31328356}"/>
              </a:ext>
            </a:extLst>
          </p:cNvPr>
          <p:cNvSpPr/>
          <p:nvPr/>
        </p:nvSpPr>
        <p:spPr>
          <a:xfrm>
            <a:off x="8952511" y="4970623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FE13D80E-15C1-45BD-8A0C-0014A6645FA7}"/>
              </a:ext>
            </a:extLst>
          </p:cNvPr>
          <p:cNvSpPr/>
          <p:nvPr/>
        </p:nvSpPr>
        <p:spPr>
          <a:xfrm>
            <a:off x="10068511" y="4684461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BBE30-A135-4911-86CF-6CDC935B0DC2}"/>
              </a:ext>
            </a:extLst>
          </p:cNvPr>
          <p:cNvSpPr/>
          <p:nvPr/>
        </p:nvSpPr>
        <p:spPr>
          <a:xfrm>
            <a:off x="6211195" y="4970623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04F50487-61A5-40E5-92B3-29A283079120}"/>
              </a:ext>
            </a:extLst>
          </p:cNvPr>
          <p:cNvSpPr/>
          <p:nvPr/>
        </p:nvSpPr>
        <p:spPr>
          <a:xfrm>
            <a:off x="7327195" y="4690111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2ED6A8-50C9-46B2-970E-BB918CA4E732}"/>
              </a:ext>
            </a:extLst>
          </p:cNvPr>
          <p:cNvSpPr/>
          <p:nvPr/>
        </p:nvSpPr>
        <p:spPr>
          <a:xfrm>
            <a:off x="3469880" y="4970623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49299872-B8AE-4287-851C-9C6F70B5E510}"/>
              </a:ext>
            </a:extLst>
          </p:cNvPr>
          <p:cNvSpPr/>
          <p:nvPr/>
        </p:nvSpPr>
        <p:spPr>
          <a:xfrm>
            <a:off x="4585880" y="4683985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AF1F16-3318-421F-BA23-54A818B15806}"/>
              </a:ext>
            </a:extLst>
          </p:cNvPr>
          <p:cNvSpPr/>
          <p:nvPr/>
        </p:nvSpPr>
        <p:spPr>
          <a:xfrm>
            <a:off x="728565" y="4970623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2600ABC-38D8-4111-8E96-DF3A234D1F59}"/>
              </a:ext>
            </a:extLst>
          </p:cNvPr>
          <p:cNvSpPr/>
          <p:nvPr/>
        </p:nvSpPr>
        <p:spPr>
          <a:xfrm>
            <a:off x="1844565" y="4688903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1562B030-7DF0-48BB-9AFD-E4923D675482}"/>
              </a:ext>
            </a:extLst>
          </p:cNvPr>
          <p:cNvGrpSpPr/>
          <p:nvPr/>
        </p:nvGrpSpPr>
        <p:grpSpPr>
          <a:xfrm>
            <a:off x="800100" y="5592173"/>
            <a:ext cx="2376930" cy="715025"/>
            <a:chOff x="7190264" y="3882290"/>
            <a:chExt cx="1399112" cy="715025"/>
          </a:xfrm>
        </p:grpSpPr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75A3FD98-169F-48AA-B2DF-1844EAB00F76}"/>
                </a:ext>
              </a:extLst>
            </p:cNvPr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D562861B-921F-4BB5-8062-9FA3BC6C31CC}"/>
                </a:ext>
              </a:extLst>
            </p:cNvPr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FACCF090-3410-4C3D-BB57-6853C5334991}"/>
              </a:ext>
            </a:extLst>
          </p:cNvPr>
          <p:cNvGrpSpPr/>
          <p:nvPr/>
        </p:nvGrpSpPr>
        <p:grpSpPr>
          <a:xfrm>
            <a:off x="3541415" y="5592173"/>
            <a:ext cx="2376930" cy="715025"/>
            <a:chOff x="7190264" y="3882290"/>
            <a:chExt cx="1399112" cy="715025"/>
          </a:xfrm>
        </p:grpSpPr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64FA6083-4EE9-4062-9F10-B2D5CFCC3F6E}"/>
                </a:ext>
              </a:extLst>
            </p:cNvPr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A33A460D-23C4-40F1-8323-4005FD211173}"/>
                </a:ext>
              </a:extLst>
            </p:cNvPr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79ADB22E-9990-4162-99B7-CD30D8619D58}"/>
              </a:ext>
            </a:extLst>
          </p:cNvPr>
          <p:cNvGrpSpPr/>
          <p:nvPr/>
        </p:nvGrpSpPr>
        <p:grpSpPr>
          <a:xfrm>
            <a:off x="6282730" y="5592173"/>
            <a:ext cx="2376930" cy="715025"/>
            <a:chOff x="7190264" y="3882290"/>
            <a:chExt cx="1399112" cy="715025"/>
          </a:xfrm>
        </p:grpSpPr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0B45CAD7-4499-4F3C-8577-4D6AA0F4F4B8}"/>
                </a:ext>
              </a:extLst>
            </p:cNvPr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C0518EB-C0D7-4BE1-BF95-CB7E0D1EDBC8}"/>
                </a:ext>
              </a:extLst>
            </p:cNvPr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B5B4AD96-7BEF-400E-B0C0-EE2C0FACBF2E}"/>
              </a:ext>
            </a:extLst>
          </p:cNvPr>
          <p:cNvGrpSpPr/>
          <p:nvPr/>
        </p:nvGrpSpPr>
        <p:grpSpPr>
          <a:xfrm>
            <a:off x="9024046" y="5592173"/>
            <a:ext cx="2376930" cy="715025"/>
            <a:chOff x="7190264" y="3882290"/>
            <a:chExt cx="1399112" cy="715025"/>
          </a:xfrm>
        </p:grpSpPr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15E2CEC2-43B3-4037-B787-BAA8ACE95091}"/>
                </a:ext>
              </a:extLst>
            </p:cNvPr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9733D2C-951B-4AB1-BFD5-F7879244A94A}"/>
                </a:ext>
              </a:extLst>
            </p:cNvPr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1" name="TextBox 300">
            <a:extLst>
              <a:ext uri="{FF2B5EF4-FFF2-40B4-BE49-F238E27FC236}">
                <a16:creationId xmlns:a16="http://schemas.microsoft.com/office/drawing/2014/main" id="{C01007A0-ECC1-4343-93B3-62F3A1F91301}"/>
              </a:ext>
            </a:extLst>
          </p:cNvPr>
          <p:cNvSpPr txBox="1"/>
          <p:nvPr/>
        </p:nvSpPr>
        <p:spPr>
          <a:xfrm>
            <a:off x="678975" y="2001658"/>
            <a:ext cx="433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1401331F-65C0-4F06-948B-3A2F0C555F54}"/>
              </a:ext>
            </a:extLst>
          </p:cNvPr>
          <p:cNvSpPr txBox="1"/>
          <p:nvPr/>
        </p:nvSpPr>
        <p:spPr>
          <a:xfrm>
            <a:off x="678975" y="549068"/>
            <a:ext cx="317014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  <a:latin typeface="+mj-lt"/>
              </a:rPr>
              <a:t>Worldmap</a:t>
            </a:r>
            <a:r>
              <a:rPr lang="en-US" altLang="ko-KR" sz="4000" dirty="0">
                <a:latin typeface="+mj-lt"/>
              </a:rPr>
              <a:t> Infographic</a:t>
            </a:r>
            <a:endParaRPr lang="ko-KR" altLang="en-US" sz="4000" dirty="0">
              <a:latin typeface="+mj-lt"/>
            </a:endParaRPr>
          </a:p>
        </p:txBody>
      </p:sp>
      <p:sp>
        <p:nvSpPr>
          <p:cNvPr id="303" name="Rectangle 130">
            <a:extLst>
              <a:ext uri="{FF2B5EF4-FFF2-40B4-BE49-F238E27FC236}">
                <a16:creationId xmlns:a16="http://schemas.microsoft.com/office/drawing/2014/main" id="{AF7B8CEA-CE03-44CF-AF95-112E78AF0E60}"/>
              </a:ext>
            </a:extLst>
          </p:cNvPr>
          <p:cNvSpPr/>
          <p:nvPr/>
        </p:nvSpPr>
        <p:spPr>
          <a:xfrm>
            <a:off x="1814770" y="5145269"/>
            <a:ext cx="344539" cy="34610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4" name="Rectangle 36">
            <a:extLst>
              <a:ext uri="{FF2B5EF4-FFF2-40B4-BE49-F238E27FC236}">
                <a16:creationId xmlns:a16="http://schemas.microsoft.com/office/drawing/2014/main" id="{9F00F15E-C531-46F3-8B06-A5AF5D44D0C2}"/>
              </a:ext>
            </a:extLst>
          </p:cNvPr>
          <p:cNvSpPr/>
          <p:nvPr/>
        </p:nvSpPr>
        <p:spPr>
          <a:xfrm>
            <a:off x="7287080" y="5158889"/>
            <a:ext cx="381451" cy="31886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5" name="Rounded Rectangle 7">
            <a:extLst>
              <a:ext uri="{FF2B5EF4-FFF2-40B4-BE49-F238E27FC236}">
                <a16:creationId xmlns:a16="http://schemas.microsoft.com/office/drawing/2014/main" id="{937DA2A3-B4F0-46A4-9366-4E92B602C209}"/>
              </a:ext>
            </a:extLst>
          </p:cNvPr>
          <p:cNvSpPr/>
          <p:nvPr/>
        </p:nvSpPr>
        <p:spPr>
          <a:xfrm>
            <a:off x="10058238" y="5163600"/>
            <a:ext cx="358568" cy="3094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6" name="Round Same Side Corner Rectangle 36">
            <a:extLst>
              <a:ext uri="{FF2B5EF4-FFF2-40B4-BE49-F238E27FC236}">
                <a16:creationId xmlns:a16="http://schemas.microsoft.com/office/drawing/2014/main" id="{4827E943-0458-435D-BCD8-1EE340A31845}"/>
              </a:ext>
            </a:extLst>
          </p:cNvPr>
          <p:cNvSpPr>
            <a:spLocks noChangeAspect="1"/>
          </p:cNvSpPr>
          <p:nvPr/>
        </p:nvSpPr>
        <p:spPr>
          <a:xfrm>
            <a:off x="4534375" y="5162167"/>
            <a:ext cx="395017" cy="312307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0" name="Flowchart: Off-page Connector 419">
            <a:extLst>
              <a:ext uri="{FF2B5EF4-FFF2-40B4-BE49-F238E27FC236}">
                <a16:creationId xmlns:a16="http://schemas.microsoft.com/office/drawing/2014/main" id="{D443760D-8B09-4FAC-A1F9-97D2473414DB}"/>
              </a:ext>
            </a:extLst>
          </p:cNvPr>
          <p:cNvSpPr/>
          <p:nvPr/>
        </p:nvSpPr>
        <p:spPr>
          <a:xfrm>
            <a:off x="6251432" y="1668477"/>
            <a:ext cx="279624" cy="454296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21" name="Flowchart: Off-page Connector 420">
            <a:extLst>
              <a:ext uri="{FF2B5EF4-FFF2-40B4-BE49-F238E27FC236}">
                <a16:creationId xmlns:a16="http://schemas.microsoft.com/office/drawing/2014/main" id="{C5925FBF-600F-4C98-8832-C0C0B31631A6}"/>
              </a:ext>
            </a:extLst>
          </p:cNvPr>
          <p:cNvSpPr/>
          <p:nvPr/>
        </p:nvSpPr>
        <p:spPr>
          <a:xfrm>
            <a:off x="7187688" y="2925908"/>
            <a:ext cx="279624" cy="454296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22" name="Flowchart: Off-page Connector 421">
            <a:extLst>
              <a:ext uri="{FF2B5EF4-FFF2-40B4-BE49-F238E27FC236}">
                <a16:creationId xmlns:a16="http://schemas.microsoft.com/office/drawing/2014/main" id="{EA5B4628-0797-42A6-8517-41CF44278A9B}"/>
              </a:ext>
            </a:extLst>
          </p:cNvPr>
          <p:cNvSpPr/>
          <p:nvPr/>
        </p:nvSpPr>
        <p:spPr>
          <a:xfrm>
            <a:off x="8569107" y="1529332"/>
            <a:ext cx="279624" cy="454296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3" name="Flowchart: Off-page Connector 422">
            <a:extLst>
              <a:ext uri="{FF2B5EF4-FFF2-40B4-BE49-F238E27FC236}">
                <a16:creationId xmlns:a16="http://schemas.microsoft.com/office/drawing/2014/main" id="{2575ABB7-E7C5-49F8-B23F-BF01D4134EFE}"/>
              </a:ext>
            </a:extLst>
          </p:cNvPr>
          <p:cNvSpPr/>
          <p:nvPr/>
        </p:nvSpPr>
        <p:spPr>
          <a:xfrm>
            <a:off x="10452311" y="3075156"/>
            <a:ext cx="279624" cy="454296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75B81C-D038-44B9-BBEB-95E2AE16BB83}"/>
              </a:ext>
            </a:extLst>
          </p:cNvPr>
          <p:cNvSpPr/>
          <p:nvPr/>
        </p:nvSpPr>
        <p:spPr>
          <a:xfrm>
            <a:off x="905610" y="2911440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F62A4-1108-4D34-B985-53317BA55F82}"/>
              </a:ext>
            </a:extLst>
          </p:cNvPr>
          <p:cNvSpPr/>
          <p:nvPr/>
        </p:nvSpPr>
        <p:spPr>
          <a:xfrm>
            <a:off x="905610" y="3486571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C890C-95EF-42CD-8E70-1F05B7DE93CA}"/>
              </a:ext>
            </a:extLst>
          </p:cNvPr>
          <p:cNvSpPr/>
          <p:nvPr/>
        </p:nvSpPr>
        <p:spPr>
          <a:xfrm>
            <a:off x="905610" y="4061702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CB53D0-E93F-4687-935E-5829CA887D70}"/>
              </a:ext>
            </a:extLst>
          </p:cNvPr>
          <p:cNvSpPr/>
          <p:nvPr/>
        </p:nvSpPr>
        <p:spPr>
          <a:xfrm>
            <a:off x="905610" y="4636833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C61FE-CA43-421D-BAA8-E0D5199DD501}"/>
              </a:ext>
            </a:extLst>
          </p:cNvPr>
          <p:cNvSpPr/>
          <p:nvPr/>
        </p:nvSpPr>
        <p:spPr>
          <a:xfrm>
            <a:off x="905610" y="5211964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24AB0-B536-4405-9CE8-28A7BBF42A60}"/>
              </a:ext>
            </a:extLst>
          </p:cNvPr>
          <p:cNvSpPr/>
          <p:nvPr/>
        </p:nvSpPr>
        <p:spPr>
          <a:xfrm>
            <a:off x="905610" y="5795888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graphicFrame>
        <p:nvGraphicFramePr>
          <p:cNvPr id="9" name="Chart 9">
            <a:extLst>
              <a:ext uri="{FF2B5EF4-FFF2-40B4-BE49-F238E27FC236}">
                <a16:creationId xmlns:a16="http://schemas.microsoft.com/office/drawing/2014/main" id="{98780193-6FDC-4110-BAEE-DEED526D97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1084381"/>
              </p:ext>
            </p:extLst>
          </p:nvPr>
        </p:nvGraphicFramePr>
        <p:xfrm>
          <a:off x="3521454" y="2716620"/>
          <a:ext cx="3744342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F0448DA-21D1-4889-B49B-006398BB31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3082311"/>
              </p:ext>
            </p:extLst>
          </p:nvPr>
        </p:nvGraphicFramePr>
        <p:xfrm>
          <a:off x="7449404" y="2722750"/>
          <a:ext cx="3744342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45C3685-8142-413D-BF83-080BE1E4F356}"/>
              </a:ext>
            </a:extLst>
          </p:cNvPr>
          <p:cNvSpPr txBox="1"/>
          <p:nvPr/>
        </p:nvSpPr>
        <p:spPr>
          <a:xfrm>
            <a:off x="1176578" y="4722222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Text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BEEF1-2FAC-4ED3-9044-41391F2F26C8}"/>
              </a:ext>
            </a:extLst>
          </p:cNvPr>
          <p:cNvSpPr txBox="1"/>
          <p:nvPr/>
        </p:nvSpPr>
        <p:spPr>
          <a:xfrm>
            <a:off x="1176578" y="5299112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CFAAA-77BC-4974-809E-4E080C600917}"/>
              </a:ext>
            </a:extLst>
          </p:cNvPr>
          <p:cNvSpPr txBox="1"/>
          <p:nvPr/>
        </p:nvSpPr>
        <p:spPr>
          <a:xfrm>
            <a:off x="1176578" y="5876000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BD5E56-42C8-4528-B320-9D890996B158}"/>
              </a:ext>
            </a:extLst>
          </p:cNvPr>
          <p:cNvSpPr txBox="1"/>
          <p:nvPr/>
        </p:nvSpPr>
        <p:spPr>
          <a:xfrm>
            <a:off x="1176577" y="4145333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Your Content 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387B0-6620-403E-9434-21C29E727D40}"/>
              </a:ext>
            </a:extLst>
          </p:cNvPr>
          <p:cNvSpPr txBox="1"/>
          <p:nvPr/>
        </p:nvSpPr>
        <p:spPr>
          <a:xfrm>
            <a:off x="1176577" y="3568443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C76115-F801-4F3B-B90A-612978946879}"/>
              </a:ext>
            </a:extLst>
          </p:cNvPr>
          <p:cNvSpPr txBox="1"/>
          <p:nvPr/>
        </p:nvSpPr>
        <p:spPr>
          <a:xfrm>
            <a:off x="1176578" y="2991552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BC525FAE-6223-438D-BF93-DE6E36E5CE86}"/>
              </a:ext>
            </a:extLst>
          </p:cNvPr>
          <p:cNvSpPr txBox="1"/>
          <p:nvPr/>
        </p:nvSpPr>
        <p:spPr>
          <a:xfrm>
            <a:off x="6256097" y="300694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75%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9889031D-A0D9-4647-8D0D-A5F99E8B0792}"/>
              </a:ext>
            </a:extLst>
          </p:cNvPr>
          <p:cNvSpPr txBox="1"/>
          <p:nvPr/>
        </p:nvSpPr>
        <p:spPr>
          <a:xfrm>
            <a:off x="4876881" y="358383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35%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90BF98F6-E82D-49F0-8AD1-709DE54CC2A9}"/>
              </a:ext>
            </a:extLst>
          </p:cNvPr>
          <p:cNvSpPr txBox="1"/>
          <p:nvPr/>
        </p:nvSpPr>
        <p:spPr>
          <a:xfrm>
            <a:off x="5380598" y="416072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F7032279-7793-4FDD-A0CE-5C9908435A29}"/>
              </a:ext>
            </a:extLst>
          </p:cNvPr>
          <p:cNvSpPr txBox="1"/>
          <p:nvPr/>
        </p:nvSpPr>
        <p:spPr>
          <a:xfrm>
            <a:off x="5913484" y="473761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65%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DDC1AAF8-7816-4E7C-99EC-FFAE0A2C1FA1}"/>
              </a:ext>
            </a:extLst>
          </p:cNvPr>
          <p:cNvSpPr txBox="1"/>
          <p:nvPr/>
        </p:nvSpPr>
        <p:spPr>
          <a:xfrm>
            <a:off x="5377598" y="531450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7E1775EE-8AE0-4632-853C-04503A45CB38}"/>
              </a:ext>
            </a:extLst>
          </p:cNvPr>
          <p:cNvSpPr txBox="1"/>
          <p:nvPr/>
        </p:nvSpPr>
        <p:spPr>
          <a:xfrm>
            <a:off x="5224790" y="5891390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45%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5D7639F7-46BC-402F-90A3-B71ED9F45F50}"/>
              </a:ext>
            </a:extLst>
          </p:cNvPr>
          <p:cNvSpPr txBox="1"/>
          <p:nvPr/>
        </p:nvSpPr>
        <p:spPr>
          <a:xfrm>
            <a:off x="9847590" y="5891390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65%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7D988E36-259A-4FEB-8BA9-7D0E6363D7D7}"/>
              </a:ext>
            </a:extLst>
          </p:cNvPr>
          <p:cNvSpPr txBox="1"/>
          <p:nvPr/>
        </p:nvSpPr>
        <p:spPr>
          <a:xfrm>
            <a:off x="9499677" y="531450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55%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D8D867AB-281C-4B27-A66D-FE1C8683F49B}"/>
              </a:ext>
            </a:extLst>
          </p:cNvPr>
          <p:cNvSpPr txBox="1"/>
          <p:nvPr/>
        </p:nvSpPr>
        <p:spPr>
          <a:xfrm>
            <a:off x="8983169" y="473761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80D3546B-44D4-4C23-A91D-0AACE1F209AC}"/>
              </a:ext>
            </a:extLst>
          </p:cNvPr>
          <p:cNvSpPr txBox="1"/>
          <p:nvPr/>
        </p:nvSpPr>
        <p:spPr>
          <a:xfrm>
            <a:off x="10365227" y="416072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80%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6A48C1BC-C511-486A-BC3C-2BD89EDC9C42}"/>
              </a:ext>
            </a:extLst>
          </p:cNvPr>
          <p:cNvSpPr txBox="1"/>
          <p:nvPr/>
        </p:nvSpPr>
        <p:spPr>
          <a:xfrm>
            <a:off x="8986000" y="358383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FB184C99-BADA-4BF4-9743-265C353508B4}"/>
              </a:ext>
            </a:extLst>
          </p:cNvPr>
          <p:cNvSpPr txBox="1"/>
          <p:nvPr/>
        </p:nvSpPr>
        <p:spPr>
          <a:xfrm>
            <a:off x="8269265" y="300694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20%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7BA3AE-68CF-4163-BE86-09B44CB71DE3}"/>
              </a:ext>
            </a:extLst>
          </p:cNvPr>
          <p:cNvGrpSpPr/>
          <p:nvPr/>
        </p:nvGrpSpPr>
        <p:grpSpPr>
          <a:xfrm>
            <a:off x="3593657" y="1969814"/>
            <a:ext cx="3681811" cy="923331"/>
            <a:chOff x="2438934" y="1713581"/>
            <a:chExt cx="2831424" cy="92333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3CBDA8-AB68-455E-8993-6A5EE2060221}"/>
                </a:ext>
              </a:extLst>
            </p:cNvPr>
            <p:cNvSpPr txBox="1"/>
            <p:nvPr/>
          </p:nvSpPr>
          <p:spPr>
            <a:xfrm>
              <a:off x="2438934" y="1990581"/>
              <a:ext cx="2831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7F5492-2ED9-4898-8D25-64EB1CCE1F10}"/>
                </a:ext>
              </a:extLst>
            </p:cNvPr>
            <p:cNvSpPr txBox="1"/>
            <p:nvPr/>
          </p:nvSpPr>
          <p:spPr>
            <a:xfrm>
              <a:off x="2438934" y="1713581"/>
              <a:ext cx="28185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456C0C-519B-4E89-8A79-92CE333D26AE}"/>
              </a:ext>
            </a:extLst>
          </p:cNvPr>
          <p:cNvGrpSpPr/>
          <p:nvPr/>
        </p:nvGrpSpPr>
        <p:grpSpPr>
          <a:xfrm>
            <a:off x="7511935" y="1937548"/>
            <a:ext cx="3681811" cy="923331"/>
            <a:chOff x="2438934" y="1713581"/>
            <a:chExt cx="2831424" cy="923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39F14C-4F5C-442D-A740-8C90B973FB6B}"/>
                </a:ext>
              </a:extLst>
            </p:cNvPr>
            <p:cNvSpPr txBox="1"/>
            <p:nvPr/>
          </p:nvSpPr>
          <p:spPr>
            <a:xfrm>
              <a:off x="2438934" y="1990581"/>
              <a:ext cx="2831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09DF792-05AE-405C-9731-81A04CAFF6D3}"/>
                </a:ext>
              </a:extLst>
            </p:cNvPr>
            <p:cNvSpPr txBox="1"/>
            <p:nvPr/>
          </p:nvSpPr>
          <p:spPr>
            <a:xfrm>
              <a:off x="2438934" y="1713581"/>
              <a:ext cx="28185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374ADD5-41CF-470F-84BF-E7C0FAA5686C}"/>
              </a:ext>
            </a:extLst>
          </p:cNvPr>
          <p:cNvGrpSpPr/>
          <p:nvPr/>
        </p:nvGrpSpPr>
        <p:grpSpPr>
          <a:xfrm>
            <a:off x="1121720" y="1706116"/>
            <a:ext cx="1894794" cy="1564686"/>
            <a:chOff x="11613480" y="1739639"/>
            <a:chExt cx="3450295" cy="2849189"/>
          </a:xfrm>
        </p:grpSpPr>
        <p:grpSp>
          <p:nvGrpSpPr>
            <p:cNvPr id="35" name="Graphic 201">
              <a:extLst>
                <a:ext uri="{FF2B5EF4-FFF2-40B4-BE49-F238E27FC236}">
                  <a16:creationId xmlns:a16="http://schemas.microsoft.com/office/drawing/2014/main" id="{13E3B2AF-648D-48CE-BC53-ECF419920813}"/>
                </a:ext>
              </a:extLst>
            </p:cNvPr>
            <p:cNvGrpSpPr/>
            <p:nvPr/>
          </p:nvGrpSpPr>
          <p:grpSpPr>
            <a:xfrm>
              <a:off x="11613480" y="1739639"/>
              <a:ext cx="3450295" cy="2849189"/>
              <a:chOff x="3978614" y="61405"/>
              <a:chExt cx="3450295" cy="2849189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270AC78-4252-4D7C-937F-F3039234B2FE}"/>
                  </a:ext>
                </a:extLst>
              </p:cNvPr>
              <p:cNvSpPr/>
              <p:nvPr/>
            </p:nvSpPr>
            <p:spPr>
              <a:xfrm>
                <a:off x="4135764" y="1381681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3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15323CB-086A-473B-9475-A735C342E359}"/>
                  </a:ext>
                </a:extLst>
              </p:cNvPr>
              <p:cNvSpPr/>
              <p:nvPr/>
            </p:nvSpPr>
            <p:spPr>
              <a:xfrm>
                <a:off x="4414213" y="1220758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337 w 167662"/>
                  <a:gd name="connsiteY2" fmla="*/ 514040 h 1020262"/>
                  <a:gd name="connsiteX3" fmla="*/ 59571 w 167662"/>
                  <a:gd name="connsiteY3" fmla="*/ 1020263 h 1020262"/>
                  <a:gd name="connsiteX4" fmla="*/ 111056 w 167662"/>
                  <a:gd name="connsiteY4" fmla="*/ 990343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337" y="514040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7E7DF8B-DD41-4F8E-95B1-A5C61E8A0839}"/>
                  </a:ext>
                </a:extLst>
              </p:cNvPr>
              <p:cNvSpPr/>
              <p:nvPr/>
            </p:nvSpPr>
            <p:spPr>
              <a:xfrm>
                <a:off x="3978614" y="61405"/>
                <a:ext cx="3450295" cy="1992545"/>
              </a:xfrm>
              <a:custGeom>
                <a:avLst/>
                <a:gdLst>
                  <a:gd name="connsiteX0" fmla="*/ 2617372 w 3450295"/>
                  <a:gd name="connsiteY0" fmla="*/ 0 h 1992545"/>
                  <a:gd name="connsiteX1" fmla="*/ 0 w 3450295"/>
                  <a:gd name="connsiteY1" fmla="*/ 1509504 h 1992545"/>
                  <a:gd name="connsiteX2" fmla="*/ 832923 w 3450295"/>
                  <a:gd name="connsiteY2" fmla="*/ 1992546 h 1992545"/>
                  <a:gd name="connsiteX3" fmla="*/ 3450295 w 3450295"/>
                  <a:gd name="connsiteY3" fmla="*/ 482502 h 199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0295" h="1992545">
                    <a:moveTo>
                      <a:pt x="2617372" y="0"/>
                    </a:moveTo>
                    <a:lnTo>
                      <a:pt x="0" y="1509504"/>
                    </a:lnTo>
                    <a:lnTo>
                      <a:pt x="832923" y="1992546"/>
                    </a:lnTo>
                    <a:lnTo>
                      <a:pt x="3450295" y="482502"/>
                    </a:lnTo>
                    <a:close/>
                  </a:path>
                </a:pathLst>
              </a:custGeom>
              <a:solidFill>
                <a:schemeClr val="accent4"/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DDBC8EE-34A3-4CA2-9A14-AF93CAFE4A75}"/>
                  </a:ext>
                </a:extLst>
              </p:cNvPr>
              <p:cNvSpPr/>
              <p:nvPr/>
            </p:nvSpPr>
            <p:spPr>
              <a:xfrm>
                <a:off x="3978614" y="1570909"/>
                <a:ext cx="832922" cy="799498"/>
              </a:xfrm>
              <a:custGeom>
                <a:avLst/>
                <a:gdLst>
                  <a:gd name="connsiteX0" fmla="*/ 0 w 832922"/>
                  <a:gd name="connsiteY0" fmla="*/ 0 h 799498"/>
                  <a:gd name="connsiteX1" fmla="*/ 0 w 832922"/>
                  <a:gd name="connsiteY1" fmla="*/ 320770 h 799498"/>
                  <a:gd name="connsiteX2" fmla="*/ 832923 w 832922"/>
                  <a:gd name="connsiteY2" fmla="*/ 799498 h 799498"/>
                  <a:gd name="connsiteX3" fmla="*/ 832923 w 832922"/>
                  <a:gd name="connsiteY3" fmla="*/ 483041 h 7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2922" h="799498">
                    <a:moveTo>
                      <a:pt x="0" y="0"/>
                    </a:moveTo>
                    <a:lnTo>
                      <a:pt x="0" y="320770"/>
                    </a:lnTo>
                    <a:lnTo>
                      <a:pt x="832923" y="799498"/>
                    </a:lnTo>
                    <a:lnTo>
                      <a:pt x="832923" y="48304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AAEA30A-EA65-40EC-8A31-B34AAD3194CE}"/>
                  </a:ext>
                </a:extLst>
              </p:cNvPr>
              <p:cNvSpPr/>
              <p:nvPr/>
            </p:nvSpPr>
            <p:spPr>
              <a:xfrm>
                <a:off x="4811536" y="543907"/>
                <a:ext cx="2617372" cy="1826499"/>
              </a:xfrm>
              <a:custGeom>
                <a:avLst/>
                <a:gdLst>
                  <a:gd name="connsiteX0" fmla="*/ 2617372 w 2617372"/>
                  <a:gd name="connsiteY0" fmla="*/ 0 h 1826499"/>
                  <a:gd name="connsiteX1" fmla="*/ 2617372 w 2617372"/>
                  <a:gd name="connsiteY1" fmla="*/ 320770 h 1826499"/>
                  <a:gd name="connsiteX2" fmla="*/ 0 w 2617372"/>
                  <a:gd name="connsiteY2" fmla="*/ 1826500 h 1826499"/>
                  <a:gd name="connsiteX3" fmla="*/ 0 w 2617372"/>
                  <a:gd name="connsiteY3" fmla="*/ 1510043 h 18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7372" h="1826499">
                    <a:moveTo>
                      <a:pt x="2617372" y="0"/>
                    </a:moveTo>
                    <a:lnTo>
                      <a:pt x="2617372" y="320770"/>
                    </a:lnTo>
                    <a:lnTo>
                      <a:pt x="0" y="1826500"/>
                    </a:lnTo>
                    <a:lnTo>
                      <a:pt x="0" y="15100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3C70FB5-E0B1-4EC0-9A71-2F20F47B85AE}"/>
                  </a:ext>
                </a:extLst>
              </p:cNvPr>
              <p:cNvSpPr/>
              <p:nvPr/>
            </p:nvSpPr>
            <p:spPr>
              <a:xfrm>
                <a:off x="4922862" y="1889522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067 w 167662"/>
                  <a:gd name="connsiteY2" fmla="*/ 514040 h 1020262"/>
                  <a:gd name="connsiteX3" fmla="*/ 59572 w 167662"/>
                  <a:gd name="connsiteY3" fmla="*/ 1020263 h 1020262"/>
                  <a:gd name="connsiteX4" fmla="*/ 110787 w 167662"/>
                  <a:gd name="connsiteY4" fmla="*/ 990612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067" y="514040"/>
                    </a:lnTo>
                    <a:lnTo>
                      <a:pt x="59572" y="1020263"/>
                    </a:lnTo>
                    <a:lnTo>
                      <a:pt x="110787" y="99061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146CAA2-598A-4216-B263-D5E80C3E2753}"/>
                  </a:ext>
                </a:extLst>
              </p:cNvPr>
              <p:cNvSpPr/>
              <p:nvPr/>
            </p:nvSpPr>
            <p:spPr>
              <a:xfrm>
                <a:off x="5479492" y="1567944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FC15842-ACD3-46A6-BE15-D3EFAB1666CB}"/>
                  </a:ext>
                </a:extLst>
              </p:cNvPr>
              <p:cNvSpPr/>
              <p:nvPr/>
            </p:nvSpPr>
            <p:spPr>
              <a:xfrm>
                <a:off x="5201042" y="1728867"/>
                <a:ext cx="167932" cy="1019993"/>
              </a:xfrm>
              <a:custGeom>
                <a:avLst/>
                <a:gdLst>
                  <a:gd name="connsiteX0" fmla="*/ 0 w 167932"/>
                  <a:gd name="connsiteY0" fmla="*/ 9677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841 w 167932"/>
                  <a:gd name="connsiteY3" fmla="*/ 1019994 h 1019993"/>
                  <a:gd name="connsiteX4" fmla="*/ 111056 w 167932"/>
                  <a:gd name="connsiteY4" fmla="*/ 990343 h 1019993"/>
                  <a:gd name="connsiteX5" fmla="*/ 112674 w 167932"/>
                  <a:gd name="connsiteY5" fmla="*/ 485198 h 1019993"/>
                  <a:gd name="connsiteX6" fmla="*/ 16523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841" y="1019994"/>
                    </a:lnTo>
                    <a:lnTo>
                      <a:pt x="111056" y="990343"/>
                    </a:lnTo>
                    <a:lnTo>
                      <a:pt x="112674" y="485198"/>
                    </a:lnTo>
                    <a:lnTo>
                      <a:pt x="16523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0015A51-8A27-44BD-B283-98EEA531C1B5}"/>
                  </a:ext>
                </a:extLst>
              </p:cNvPr>
              <p:cNvSpPr/>
              <p:nvPr/>
            </p:nvSpPr>
            <p:spPr>
              <a:xfrm>
                <a:off x="5757941" y="1407020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9109 h 1020263"/>
                  <a:gd name="connsiteX2" fmla="*/ 56337 w 167662"/>
                  <a:gd name="connsiteY2" fmla="*/ 514040 h 1020263"/>
                  <a:gd name="connsiteX3" fmla="*/ 59572 w 167662"/>
                  <a:gd name="connsiteY3" fmla="*/ 1020263 h 1020263"/>
                  <a:gd name="connsiteX4" fmla="*/ 111056 w 167662"/>
                  <a:gd name="connsiteY4" fmla="*/ 990342 h 1020263"/>
                  <a:gd name="connsiteX5" fmla="*/ 112404 w 167662"/>
                  <a:gd name="connsiteY5" fmla="*/ 485467 h 1020263"/>
                  <a:gd name="connsiteX6" fmla="*/ 164967 w 167662"/>
                  <a:gd name="connsiteY6" fmla="*/ 449886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D8D68B0-ABE9-43E9-8DEE-E568C6A0E2C3}"/>
                  </a:ext>
                </a:extLst>
              </p:cNvPr>
              <p:cNvSpPr/>
              <p:nvPr/>
            </p:nvSpPr>
            <p:spPr>
              <a:xfrm>
                <a:off x="6036391" y="1246365"/>
                <a:ext cx="167662" cy="1019993"/>
              </a:xfrm>
              <a:custGeom>
                <a:avLst/>
                <a:gdLst>
                  <a:gd name="connsiteX0" fmla="*/ 0 w 167662"/>
                  <a:gd name="connsiteY0" fmla="*/ 96500 h 1019993"/>
                  <a:gd name="connsiteX1" fmla="*/ 809 w 167662"/>
                  <a:gd name="connsiteY1" fmla="*/ 538839 h 1019993"/>
                  <a:gd name="connsiteX2" fmla="*/ 56337 w 167662"/>
                  <a:gd name="connsiteY2" fmla="*/ 513771 h 1019993"/>
                  <a:gd name="connsiteX3" fmla="*/ 59571 w 167662"/>
                  <a:gd name="connsiteY3" fmla="*/ 1019994 h 1019993"/>
                  <a:gd name="connsiteX4" fmla="*/ 110787 w 167662"/>
                  <a:gd name="connsiteY4" fmla="*/ 990343 h 1019993"/>
                  <a:gd name="connsiteX5" fmla="*/ 112404 w 167662"/>
                  <a:gd name="connsiteY5" fmla="*/ 485198 h 1019993"/>
                  <a:gd name="connsiteX6" fmla="*/ 164967 w 167662"/>
                  <a:gd name="connsiteY6" fmla="*/ 449617 h 1019993"/>
                  <a:gd name="connsiteX7" fmla="*/ 167663 w 16766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19993">
                    <a:moveTo>
                      <a:pt x="0" y="96500"/>
                    </a:moveTo>
                    <a:lnTo>
                      <a:pt x="809" y="538839"/>
                    </a:lnTo>
                    <a:lnTo>
                      <a:pt x="56337" y="513771"/>
                    </a:lnTo>
                    <a:lnTo>
                      <a:pt x="59571" y="1019994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2B25AC9-3224-4713-B2DC-0128C462AB8E}"/>
                  </a:ext>
                </a:extLst>
              </p:cNvPr>
              <p:cNvSpPr/>
              <p:nvPr/>
            </p:nvSpPr>
            <p:spPr>
              <a:xfrm>
                <a:off x="6314841" y="1085441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809 w 167662"/>
                  <a:gd name="connsiteY1" fmla="*/ 538839 h 1020263"/>
                  <a:gd name="connsiteX2" fmla="*/ 56067 w 167662"/>
                  <a:gd name="connsiteY2" fmla="*/ 514040 h 1020263"/>
                  <a:gd name="connsiteX3" fmla="*/ 59571 w 167662"/>
                  <a:gd name="connsiteY3" fmla="*/ 1020263 h 1020263"/>
                  <a:gd name="connsiteX4" fmla="*/ 110787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809" y="538839"/>
                    </a:lnTo>
                    <a:lnTo>
                      <a:pt x="56067" y="514040"/>
                    </a:lnTo>
                    <a:lnTo>
                      <a:pt x="59571" y="1020263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13B544A-5638-4FD5-8294-C41583DBAFDD}"/>
                  </a:ext>
                </a:extLst>
              </p:cNvPr>
              <p:cNvSpPr/>
              <p:nvPr/>
            </p:nvSpPr>
            <p:spPr>
              <a:xfrm>
                <a:off x="6593021" y="924517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841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467 h 1020263"/>
                  <a:gd name="connsiteX6" fmla="*/ 165237 w 167932"/>
                  <a:gd name="connsiteY6" fmla="*/ 449886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841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5237" y="449886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EFD3AB0-F9CD-426F-AA10-3B7BE4FB5CDF}"/>
                  </a:ext>
                </a:extLst>
              </p:cNvPr>
              <p:cNvSpPr/>
              <p:nvPr/>
            </p:nvSpPr>
            <p:spPr>
              <a:xfrm>
                <a:off x="6871470" y="763863"/>
                <a:ext cx="167932" cy="1019993"/>
              </a:xfrm>
              <a:custGeom>
                <a:avLst/>
                <a:gdLst>
                  <a:gd name="connsiteX0" fmla="*/ 0 w 167932"/>
                  <a:gd name="connsiteY0" fmla="*/ 9650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572 w 167932"/>
                  <a:gd name="connsiteY3" fmla="*/ 1019994 h 1019993"/>
                  <a:gd name="connsiteX4" fmla="*/ 111057 w 167932"/>
                  <a:gd name="connsiteY4" fmla="*/ 990343 h 1019993"/>
                  <a:gd name="connsiteX5" fmla="*/ 112404 w 167932"/>
                  <a:gd name="connsiteY5" fmla="*/ 485198 h 1019993"/>
                  <a:gd name="connsiteX6" fmla="*/ 16496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50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2" y="1019994"/>
                    </a:lnTo>
                    <a:lnTo>
                      <a:pt x="11105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A272FF2-1683-470F-A9EE-C8F849519AE0}"/>
                  </a:ext>
                </a:extLst>
              </p:cNvPr>
              <p:cNvSpPr/>
              <p:nvPr/>
            </p:nvSpPr>
            <p:spPr>
              <a:xfrm>
                <a:off x="7149920" y="602939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8839 h 1020263"/>
                  <a:gd name="connsiteX2" fmla="*/ 56337 w 167662"/>
                  <a:gd name="connsiteY2" fmla="*/ 513771 h 1020263"/>
                  <a:gd name="connsiteX3" fmla="*/ 59571 w 167662"/>
                  <a:gd name="connsiteY3" fmla="*/ 1020263 h 1020263"/>
                  <a:gd name="connsiteX4" fmla="*/ 111056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89B2A6E-7DA0-4ACB-B348-4F512E877D76}"/>
                </a:ext>
              </a:extLst>
            </p:cNvPr>
            <p:cNvSpPr/>
            <p:nvPr/>
          </p:nvSpPr>
          <p:spPr>
            <a:xfrm>
              <a:off x="12896846" y="2490657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solidFill>
              <a:schemeClr val="bg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D9697B1-2FD9-42F0-B8F8-9FC43FEBEA3E}"/>
              </a:ext>
            </a:extLst>
          </p:cNvPr>
          <p:cNvSpPr/>
          <p:nvPr/>
        </p:nvSpPr>
        <p:spPr>
          <a:xfrm>
            <a:off x="0" y="0"/>
            <a:ext cx="12201525" cy="6858000"/>
          </a:xfrm>
          <a:custGeom>
            <a:avLst/>
            <a:gdLst>
              <a:gd name="connsiteX0" fmla="*/ 12192000 w 12192000"/>
              <a:gd name="connsiteY0" fmla="*/ 1487132 h 6858000"/>
              <a:gd name="connsiteX1" fmla="*/ 12192000 w 12192000"/>
              <a:gd name="connsiteY1" fmla="*/ 6858000 h 6858000"/>
              <a:gd name="connsiteX2" fmla="*/ 1341451 w 12192000"/>
              <a:gd name="connsiteY2" fmla="*/ 6858000 h 6858000"/>
              <a:gd name="connsiteX3" fmla="*/ 0 w 12192000"/>
              <a:gd name="connsiteY3" fmla="*/ 0 h 6858000"/>
              <a:gd name="connsiteX4" fmla="*/ 5418618 w 12192000"/>
              <a:gd name="connsiteY4" fmla="*/ 0 h 6858000"/>
              <a:gd name="connsiteX5" fmla="*/ 0 w 12192000"/>
              <a:gd name="connsiteY5" fmla="*/ 2682139 h 6858000"/>
              <a:gd name="connsiteX0" fmla="*/ 12192000 w 12192000"/>
              <a:gd name="connsiteY0" fmla="*/ 1496657 h 6867525"/>
              <a:gd name="connsiteX1" fmla="*/ 12192000 w 12192000"/>
              <a:gd name="connsiteY1" fmla="*/ 6867525 h 6867525"/>
              <a:gd name="connsiteX2" fmla="*/ 1341451 w 12192000"/>
              <a:gd name="connsiteY2" fmla="*/ 6867525 h 6867525"/>
              <a:gd name="connsiteX3" fmla="*/ 12192000 w 12192000"/>
              <a:gd name="connsiteY3" fmla="*/ 1496657 h 6867525"/>
              <a:gd name="connsiteX4" fmla="*/ 0 w 12192000"/>
              <a:gd name="connsiteY4" fmla="*/ 9525 h 6867525"/>
              <a:gd name="connsiteX5" fmla="*/ 7152168 w 12192000"/>
              <a:gd name="connsiteY5" fmla="*/ 0 h 6867525"/>
              <a:gd name="connsiteX6" fmla="*/ 0 w 12192000"/>
              <a:gd name="connsiteY6" fmla="*/ 2691664 h 6867525"/>
              <a:gd name="connsiteX7" fmla="*/ 0 w 12192000"/>
              <a:gd name="connsiteY7" fmla="*/ 9525 h 6867525"/>
              <a:gd name="connsiteX0" fmla="*/ 12192000 w 12192000"/>
              <a:gd name="connsiteY0" fmla="*/ 144107 h 6867525"/>
              <a:gd name="connsiteX1" fmla="*/ 12192000 w 12192000"/>
              <a:gd name="connsiteY1" fmla="*/ 6867525 h 6867525"/>
              <a:gd name="connsiteX2" fmla="*/ 1341451 w 12192000"/>
              <a:gd name="connsiteY2" fmla="*/ 6867525 h 6867525"/>
              <a:gd name="connsiteX3" fmla="*/ 12192000 w 12192000"/>
              <a:gd name="connsiteY3" fmla="*/ 144107 h 6867525"/>
              <a:gd name="connsiteX4" fmla="*/ 0 w 12192000"/>
              <a:gd name="connsiteY4" fmla="*/ 9525 h 6867525"/>
              <a:gd name="connsiteX5" fmla="*/ 7152168 w 12192000"/>
              <a:gd name="connsiteY5" fmla="*/ 0 h 6867525"/>
              <a:gd name="connsiteX6" fmla="*/ 0 w 12192000"/>
              <a:gd name="connsiteY6" fmla="*/ 2691664 h 6867525"/>
              <a:gd name="connsiteX7" fmla="*/ 0 w 12192000"/>
              <a:gd name="connsiteY7" fmla="*/ 9525 h 6867525"/>
              <a:gd name="connsiteX0" fmla="*/ 12201525 w 12201525"/>
              <a:gd name="connsiteY0" fmla="*/ 1106132 h 6867525"/>
              <a:gd name="connsiteX1" fmla="*/ 12192000 w 12201525"/>
              <a:gd name="connsiteY1" fmla="*/ 6867525 h 6867525"/>
              <a:gd name="connsiteX2" fmla="*/ 1341451 w 12201525"/>
              <a:gd name="connsiteY2" fmla="*/ 6867525 h 6867525"/>
              <a:gd name="connsiteX3" fmla="*/ 12201525 w 12201525"/>
              <a:gd name="connsiteY3" fmla="*/ 1106132 h 6867525"/>
              <a:gd name="connsiteX4" fmla="*/ 0 w 12201525"/>
              <a:gd name="connsiteY4" fmla="*/ 9525 h 6867525"/>
              <a:gd name="connsiteX5" fmla="*/ 7152168 w 12201525"/>
              <a:gd name="connsiteY5" fmla="*/ 0 h 6867525"/>
              <a:gd name="connsiteX6" fmla="*/ 0 w 12201525"/>
              <a:gd name="connsiteY6" fmla="*/ 2691664 h 6867525"/>
              <a:gd name="connsiteX7" fmla="*/ 0 w 12201525"/>
              <a:gd name="connsiteY7" fmla="*/ 9525 h 6867525"/>
              <a:gd name="connsiteX0" fmla="*/ 12201525 w 12201525"/>
              <a:gd name="connsiteY0" fmla="*/ 1096607 h 6858000"/>
              <a:gd name="connsiteX1" fmla="*/ 12192000 w 12201525"/>
              <a:gd name="connsiteY1" fmla="*/ 6858000 h 6858000"/>
              <a:gd name="connsiteX2" fmla="*/ 1341451 w 12201525"/>
              <a:gd name="connsiteY2" fmla="*/ 6858000 h 6858000"/>
              <a:gd name="connsiteX3" fmla="*/ 12201525 w 12201525"/>
              <a:gd name="connsiteY3" fmla="*/ 1096607 h 6858000"/>
              <a:gd name="connsiteX4" fmla="*/ 0 w 12201525"/>
              <a:gd name="connsiteY4" fmla="*/ 0 h 6858000"/>
              <a:gd name="connsiteX5" fmla="*/ 6933093 w 12201525"/>
              <a:gd name="connsiteY5" fmla="*/ 0 h 6858000"/>
              <a:gd name="connsiteX6" fmla="*/ 0 w 12201525"/>
              <a:gd name="connsiteY6" fmla="*/ 2682139 h 6858000"/>
              <a:gd name="connsiteX7" fmla="*/ 0 w 1220152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1525" h="6858000">
                <a:moveTo>
                  <a:pt x="12201525" y="1096607"/>
                </a:moveTo>
                <a:lnTo>
                  <a:pt x="12192000" y="6858000"/>
                </a:lnTo>
                <a:lnTo>
                  <a:pt x="1341451" y="6858000"/>
                </a:lnTo>
                <a:lnTo>
                  <a:pt x="12201525" y="1096607"/>
                </a:lnTo>
                <a:close/>
                <a:moveTo>
                  <a:pt x="0" y="0"/>
                </a:moveTo>
                <a:lnTo>
                  <a:pt x="6933093" y="0"/>
                </a:lnTo>
                <a:lnTo>
                  <a:pt x="0" y="2682139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24">
            <a:extLst>
              <a:ext uri="{FF2B5EF4-FFF2-40B4-BE49-F238E27FC236}">
                <a16:creationId xmlns:a16="http://schemas.microsoft.com/office/drawing/2014/main" id="{36957281-5EF4-419C-9D73-AF2512E10640}"/>
              </a:ext>
            </a:extLst>
          </p:cNvPr>
          <p:cNvGrpSpPr/>
          <p:nvPr/>
        </p:nvGrpSpPr>
        <p:grpSpPr>
          <a:xfrm>
            <a:off x="5220782" y="5365509"/>
            <a:ext cx="2855859" cy="1107996"/>
            <a:chOff x="2551705" y="4283314"/>
            <a:chExt cx="2357003" cy="1107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FFFABF-7256-42FC-B47B-4E9428461DD6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3EE2A2-3631-4F9A-B2FF-A1A05A68F23D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27">
            <a:extLst>
              <a:ext uri="{FF2B5EF4-FFF2-40B4-BE49-F238E27FC236}">
                <a16:creationId xmlns:a16="http://schemas.microsoft.com/office/drawing/2014/main" id="{43E57D0C-C2B2-415D-AA4A-165D691D4C2B}"/>
              </a:ext>
            </a:extLst>
          </p:cNvPr>
          <p:cNvGrpSpPr/>
          <p:nvPr/>
        </p:nvGrpSpPr>
        <p:grpSpPr>
          <a:xfrm>
            <a:off x="8964666" y="5365509"/>
            <a:ext cx="2855859" cy="1107996"/>
            <a:chOff x="2551705" y="4283314"/>
            <a:chExt cx="2357003" cy="11079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A54564-FA86-407A-A129-BAF617CC4E2E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31543A-A513-4786-BB32-5E999F24EEBC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Chevron 2">
            <a:extLst>
              <a:ext uri="{FF2B5EF4-FFF2-40B4-BE49-F238E27FC236}">
                <a16:creationId xmlns:a16="http://schemas.microsoft.com/office/drawing/2014/main" id="{B18EA59B-1299-4BA6-8CF4-078F50C4BF6E}"/>
              </a:ext>
            </a:extLst>
          </p:cNvPr>
          <p:cNvSpPr/>
          <p:nvPr/>
        </p:nvSpPr>
        <p:spPr>
          <a:xfrm rot="5400000">
            <a:off x="5320541" y="4791528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7" name="Chevron 2">
            <a:extLst>
              <a:ext uri="{FF2B5EF4-FFF2-40B4-BE49-F238E27FC236}">
                <a16:creationId xmlns:a16="http://schemas.microsoft.com/office/drawing/2014/main" id="{4270BC79-C714-44A9-9822-A0C77C9C478C}"/>
              </a:ext>
            </a:extLst>
          </p:cNvPr>
          <p:cNvSpPr/>
          <p:nvPr/>
        </p:nvSpPr>
        <p:spPr>
          <a:xfrm rot="5400000">
            <a:off x="9054341" y="4791528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E60A5-EDC3-4072-8BC5-43BF0DD573B6}"/>
              </a:ext>
            </a:extLst>
          </p:cNvPr>
          <p:cNvSpPr txBox="1"/>
          <p:nvPr/>
        </p:nvSpPr>
        <p:spPr>
          <a:xfrm>
            <a:off x="378862" y="196272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49CC26-8C9D-45E6-BAAA-F129A88F980F}"/>
              </a:ext>
            </a:extLst>
          </p:cNvPr>
          <p:cNvSpPr txBox="1"/>
          <p:nvPr/>
        </p:nvSpPr>
        <p:spPr>
          <a:xfrm>
            <a:off x="378862" y="777958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09C7D5-A968-42CF-8717-281D77EFE312}"/>
              </a:ext>
            </a:extLst>
          </p:cNvPr>
          <p:cNvSpPr txBox="1"/>
          <p:nvPr/>
        </p:nvSpPr>
        <p:spPr>
          <a:xfrm>
            <a:off x="7753350" y="2954988"/>
            <a:ext cx="3995201" cy="147732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200" dirty="0">
                <a:solidFill>
                  <a:schemeClr val="bg1"/>
                </a:solidFill>
              </a:rPr>
              <a:t>We Create</a:t>
            </a:r>
          </a:p>
          <a:p>
            <a:pPr algn="r"/>
            <a:r>
              <a:rPr lang="en-US" altLang="ko-KR" sz="3200" dirty="0">
                <a:solidFill>
                  <a:schemeClr val="bg1"/>
                </a:solidFill>
              </a:rPr>
              <a:t>Quality Professional </a:t>
            </a:r>
          </a:p>
          <a:p>
            <a:pPr algn="r"/>
            <a:r>
              <a:rPr lang="en-US" altLang="ko-KR" sz="3200" dirty="0">
                <a:solidFill>
                  <a:schemeClr val="bg1"/>
                </a:solidFill>
              </a:rPr>
              <a:t>PPT Presentation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D7A947B-9423-4F6C-AC50-F3131BE8873E}"/>
              </a:ext>
            </a:extLst>
          </p:cNvPr>
          <p:cNvGrpSpPr/>
          <p:nvPr/>
        </p:nvGrpSpPr>
        <p:grpSpPr>
          <a:xfrm>
            <a:off x="4378466" y="4116085"/>
            <a:ext cx="3423225" cy="2069484"/>
            <a:chOff x="-548507" y="477868"/>
            <a:chExt cx="11570449" cy="6357177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A868801-A9E8-41CB-BF22-E706DF361465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355753D-F937-4D98-B95B-A2942B8535F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15DEAEA-9DAB-4558-BD75-167E8E99D062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28D364-4348-4D8F-B455-47518532DF6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58B4BA2-373E-40AB-A42D-DF47D814BE1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C48A08-A5C1-4C2D-9FB8-3127C81C0F1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29F234C5-411E-49A5-AF1A-F7783EE261E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F8939ECC-1B93-4603-9F8C-B1EF6862641C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82E6868-4822-4CE6-92D2-65C42860956C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2955CF71-7B77-4452-A36C-A35ACC2CC47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B06CCD0A-9C87-4788-99C2-015989CECCC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6322744-1448-473D-826C-D43CDE04EBA6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3D6CE-5950-450F-8B13-9A2BF3F48FEC}"/>
              </a:ext>
            </a:extLst>
          </p:cNvPr>
          <p:cNvSpPr/>
          <p:nvPr/>
        </p:nvSpPr>
        <p:spPr>
          <a:xfrm>
            <a:off x="4874357" y="4208419"/>
            <a:ext cx="2439136" cy="1750254"/>
          </a:xfrm>
          <a:prstGeom prst="rect">
            <a:avLst/>
          </a:prstGeom>
          <a:solidFill>
            <a:schemeClr val="tx1">
              <a:lumMod val="75000"/>
              <a:lumOff val="2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자유형: 도형 56">
            <a:extLst>
              <a:ext uri="{FF2B5EF4-FFF2-40B4-BE49-F238E27FC236}">
                <a16:creationId xmlns:a16="http://schemas.microsoft.com/office/drawing/2014/main" id="{DF8A9056-2BDC-4B1D-870B-674AB4706FB3}"/>
              </a:ext>
            </a:extLst>
          </p:cNvPr>
          <p:cNvSpPr/>
          <p:nvPr/>
        </p:nvSpPr>
        <p:spPr>
          <a:xfrm>
            <a:off x="4864323" y="3479138"/>
            <a:ext cx="2455486" cy="2429346"/>
          </a:xfrm>
          <a:custGeom>
            <a:avLst/>
            <a:gdLst>
              <a:gd name="connsiteX0" fmla="*/ 1105472 w 2315872"/>
              <a:gd name="connsiteY0" fmla="*/ 0 h 2531903"/>
              <a:gd name="connsiteX1" fmla="*/ 1303018 w 2315872"/>
              <a:gd name="connsiteY1" fmla="*/ 0 h 2531903"/>
              <a:gd name="connsiteX2" fmla="*/ 1461252 w 2315872"/>
              <a:gd name="connsiteY2" fmla="*/ 853676 h 2531903"/>
              <a:gd name="connsiteX3" fmla="*/ 1468099 w 2315872"/>
              <a:gd name="connsiteY3" fmla="*/ 875733 h 2531903"/>
              <a:gd name="connsiteX4" fmla="*/ 1481512 w 2315872"/>
              <a:gd name="connsiteY4" fmla="*/ 874451 h 2531903"/>
              <a:gd name="connsiteX5" fmla="*/ 1693009 w 2315872"/>
              <a:gd name="connsiteY5" fmla="*/ 951693 h 2531903"/>
              <a:gd name="connsiteX6" fmla="*/ 1778864 w 2315872"/>
              <a:gd name="connsiteY6" fmla="*/ 939250 h 2531903"/>
              <a:gd name="connsiteX7" fmla="*/ 1937868 w 2315872"/>
              <a:gd name="connsiteY7" fmla="*/ 980789 h 2531903"/>
              <a:gd name="connsiteX8" fmla="*/ 2073680 w 2315872"/>
              <a:gd name="connsiteY8" fmla="*/ 951181 h 2531903"/>
              <a:gd name="connsiteX9" fmla="*/ 2306734 w 2315872"/>
              <a:gd name="connsiteY9" fmla="*/ 1049617 h 2531903"/>
              <a:gd name="connsiteX10" fmla="*/ 2315872 w 2315872"/>
              <a:gd name="connsiteY10" fmla="*/ 2531903 h 2531903"/>
              <a:gd name="connsiteX11" fmla="*/ 0 w 2315872"/>
              <a:gd name="connsiteY11" fmla="*/ 2527276 h 2531903"/>
              <a:gd name="connsiteX12" fmla="*/ 0 w 2315872"/>
              <a:gd name="connsiteY12" fmla="*/ 1366197 h 2531903"/>
              <a:gd name="connsiteX13" fmla="*/ 9341 w 2315872"/>
              <a:gd name="connsiteY13" fmla="*/ 1367196 h 2531903"/>
              <a:gd name="connsiteX14" fmla="*/ 318333 w 2315872"/>
              <a:gd name="connsiteY14" fmla="*/ 1139063 h 2531903"/>
              <a:gd name="connsiteX15" fmla="*/ 343347 w 2315872"/>
              <a:gd name="connsiteY15" fmla="*/ 1141452 h 2531903"/>
              <a:gd name="connsiteX16" fmla="*/ 335416 w 2315872"/>
              <a:gd name="connsiteY16" fmla="*/ 1077386 h 2531903"/>
              <a:gd name="connsiteX17" fmla="*/ 655539 w 2315872"/>
              <a:gd name="connsiteY17" fmla="*/ 773978 h 2531903"/>
              <a:gd name="connsiteX18" fmla="*/ 750325 w 2315872"/>
              <a:gd name="connsiteY18" fmla="*/ 787508 h 2531903"/>
              <a:gd name="connsiteX19" fmla="*/ 829107 w 2315872"/>
              <a:gd name="connsiteY19" fmla="*/ 760300 h 2531903"/>
              <a:gd name="connsiteX20" fmla="*/ 954349 w 2315872"/>
              <a:gd name="connsiteY20" fmla="*/ 646554 h 2531903"/>
              <a:gd name="connsiteX21" fmla="*/ 988090 w 2315872"/>
              <a:gd name="connsiteY21" fmla="*/ 633279 h 253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315872" h="2531903">
                <a:moveTo>
                  <a:pt x="1105472" y="0"/>
                </a:moveTo>
                <a:lnTo>
                  <a:pt x="1303018" y="0"/>
                </a:lnTo>
                <a:lnTo>
                  <a:pt x="1461252" y="853676"/>
                </a:lnTo>
                <a:lnTo>
                  <a:pt x="1468099" y="875733"/>
                </a:lnTo>
                <a:lnTo>
                  <a:pt x="1481512" y="874451"/>
                </a:lnTo>
                <a:cubicBezTo>
                  <a:pt x="1562957" y="874451"/>
                  <a:pt x="1637299" y="903278"/>
                  <a:pt x="1693009" y="951693"/>
                </a:cubicBezTo>
                <a:cubicBezTo>
                  <a:pt x="1720087" y="943127"/>
                  <a:pt x="1748998" y="939250"/>
                  <a:pt x="1778864" y="939250"/>
                </a:cubicBezTo>
                <a:cubicBezTo>
                  <a:pt x="1837001" y="939250"/>
                  <a:pt x="1891518" y="953939"/>
                  <a:pt x="1937868" y="980789"/>
                </a:cubicBezTo>
                <a:cubicBezTo>
                  <a:pt x="1978812" y="961490"/>
                  <a:pt x="2024976" y="951181"/>
                  <a:pt x="2073680" y="951181"/>
                </a:cubicBezTo>
                <a:cubicBezTo>
                  <a:pt x="2166341" y="951181"/>
                  <a:pt x="2249809" y="988495"/>
                  <a:pt x="2306734" y="1049617"/>
                </a:cubicBezTo>
                <a:lnTo>
                  <a:pt x="2315872" y="2531903"/>
                </a:lnTo>
                <a:lnTo>
                  <a:pt x="0" y="2527276"/>
                </a:lnTo>
                <a:lnTo>
                  <a:pt x="0" y="1366197"/>
                </a:lnTo>
                <a:lnTo>
                  <a:pt x="9341" y="1367196"/>
                </a:lnTo>
                <a:cubicBezTo>
                  <a:pt x="43658" y="1235892"/>
                  <a:pt x="169064" y="1139063"/>
                  <a:pt x="318333" y="1139063"/>
                </a:cubicBezTo>
                <a:cubicBezTo>
                  <a:pt x="326787" y="1139063"/>
                  <a:pt x="335166" y="1139373"/>
                  <a:pt x="343347" y="1141452"/>
                </a:cubicBezTo>
                <a:cubicBezTo>
                  <a:pt x="337896" y="1120918"/>
                  <a:pt x="335416" y="1099426"/>
                  <a:pt x="335416" y="1077386"/>
                </a:cubicBezTo>
                <a:cubicBezTo>
                  <a:pt x="335416" y="909819"/>
                  <a:pt x="478741" y="773978"/>
                  <a:pt x="655539" y="773978"/>
                </a:cubicBezTo>
                <a:cubicBezTo>
                  <a:pt x="688541" y="773978"/>
                  <a:pt x="720376" y="778711"/>
                  <a:pt x="750325" y="787508"/>
                </a:cubicBezTo>
                <a:lnTo>
                  <a:pt x="829107" y="760300"/>
                </a:lnTo>
                <a:cubicBezTo>
                  <a:pt x="861027" y="713053"/>
                  <a:pt x="904014" y="673898"/>
                  <a:pt x="954349" y="646554"/>
                </a:cubicBezTo>
                <a:lnTo>
                  <a:pt x="988090" y="6332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자유형: 도형 55">
            <a:extLst>
              <a:ext uri="{FF2B5EF4-FFF2-40B4-BE49-F238E27FC236}">
                <a16:creationId xmlns:a16="http://schemas.microsoft.com/office/drawing/2014/main" id="{03374357-B8FC-4EA5-B26F-0CDDC996048A}"/>
              </a:ext>
            </a:extLst>
          </p:cNvPr>
          <p:cNvSpPr/>
          <p:nvPr/>
        </p:nvSpPr>
        <p:spPr>
          <a:xfrm>
            <a:off x="4864315" y="3461280"/>
            <a:ext cx="2439135" cy="2447204"/>
          </a:xfrm>
          <a:custGeom>
            <a:avLst/>
            <a:gdLst>
              <a:gd name="connsiteX0" fmla="*/ 1150510 w 2306734"/>
              <a:gd name="connsiteY0" fmla="*/ 0 h 2545135"/>
              <a:gd name="connsiteX1" fmla="*/ 1257994 w 2306734"/>
              <a:gd name="connsiteY1" fmla="*/ 0 h 2545135"/>
              <a:gd name="connsiteX2" fmla="*/ 1369590 w 2306734"/>
              <a:gd name="connsiteY2" fmla="*/ 1306465 h 2545135"/>
              <a:gd name="connsiteX3" fmla="*/ 1407581 w 2306734"/>
              <a:gd name="connsiteY3" fmla="*/ 1350335 h 2545135"/>
              <a:gd name="connsiteX4" fmla="*/ 1624338 w 2306734"/>
              <a:gd name="connsiteY4" fmla="*/ 1503312 h 2545135"/>
              <a:gd name="connsiteX5" fmla="*/ 1733275 w 2306734"/>
              <a:gd name="connsiteY5" fmla="*/ 1482313 h 2545135"/>
              <a:gd name="connsiteX6" fmla="*/ 1820687 w 2306734"/>
              <a:gd name="connsiteY6" fmla="*/ 1496631 h 2545135"/>
              <a:gd name="connsiteX7" fmla="*/ 2109550 w 2306734"/>
              <a:gd name="connsiteY7" fmla="*/ 1281367 h 2545135"/>
              <a:gd name="connsiteX8" fmla="*/ 2306734 w 2306734"/>
              <a:gd name="connsiteY8" fmla="*/ 1357093 h 2545135"/>
              <a:gd name="connsiteX9" fmla="*/ 2306734 w 2306734"/>
              <a:gd name="connsiteY9" fmla="*/ 2545135 h 2545135"/>
              <a:gd name="connsiteX10" fmla="*/ 0 w 2306734"/>
              <a:gd name="connsiteY10" fmla="*/ 2545135 h 2545135"/>
              <a:gd name="connsiteX11" fmla="*/ 0 w 2306734"/>
              <a:gd name="connsiteY11" fmla="*/ 1864764 h 2545135"/>
              <a:gd name="connsiteX12" fmla="*/ 210730 w 2306734"/>
              <a:gd name="connsiteY12" fmla="*/ 1778935 h 2545135"/>
              <a:gd name="connsiteX13" fmla="*/ 346789 w 2306734"/>
              <a:gd name="connsiteY13" fmla="*/ 1812526 h 2545135"/>
              <a:gd name="connsiteX14" fmla="*/ 539025 w 2306734"/>
              <a:gd name="connsiteY14" fmla="*/ 1602716 h 2545135"/>
              <a:gd name="connsiteX15" fmla="*/ 836862 w 2306734"/>
              <a:gd name="connsiteY15" fmla="*/ 1354583 h 2545135"/>
              <a:gd name="connsiteX16" fmla="*/ 861940 w 2306734"/>
              <a:gd name="connsiteY16" fmla="*/ 1358186 h 2545135"/>
              <a:gd name="connsiteX17" fmla="*/ 866201 w 2306734"/>
              <a:gd name="connsiteY17" fmla="*/ 1350335 h 2545135"/>
              <a:gd name="connsiteX18" fmla="*/ 981290 w 2306734"/>
              <a:gd name="connsiteY18" fmla="*/ 1245810 h 2545135"/>
              <a:gd name="connsiteX19" fmla="*/ 1046280 w 2306734"/>
              <a:gd name="connsiteY19" fmla="*/ 1220240 h 254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06734" h="2545135">
                <a:moveTo>
                  <a:pt x="1150510" y="0"/>
                </a:moveTo>
                <a:lnTo>
                  <a:pt x="1257994" y="0"/>
                </a:lnTo>
                <a:lnTo>
                  <a:pt x="1369590" y="1306465"/>
                </a:lnTo>
                <a:lnTo>
                  <a:pt x="1407581" y="1350335"/>
                </a:lnTo>
                <a:cubicBezTo>
                  <a:pt x="1543841" y="1383039"/>
                  <a:pt x="1561230" y="1415744"/>
                  <a:pt x="1624338" y="1503312"/>
                </a:cubicBezTo>
                <a:cubicBezTo>
                  <a:pt x="1657942" y="1489486"/>
                  <a:pt x="1694771" y="1482313"/>
                  <a:pt x="1733275" y="1482313"/>
                </a:cubicBezTo>
                <a:cubicBezTo>
                  <a:pt x="1763818" y="1482313"/>
                  <a:pt x="1793307" y="1486827"/>
                  <a:pt x="1820687" y="1496631"/>
                </a:cubicBezTo>
                <a:cubicBezTo>
                  <a:pt x="1857174" y="1371843"/>
                  <a:pt x="1972797" y="1281367"/>
                  <a:pt x="2109550" y="1281367"/>
                </a:cubicBezTo>
                <a:cubicBezTo>
                  <a:pt x="2185561" y="1281367"/>
                  <a:pt x="2255041" y="1309319"/>
                  <a:pt x="2306734" y="1357093"/>
                </a:cubicBezTo>
                <a:lnTo>
                  <a:pt x="2306734" y="2545135"/>
                </a:lnTo>
                <a:lnTo>
                  <a:pt x="0" y="2545135"/>
                </a:lnTo>
                <a:lnTo>
                  <a:pt x="0" y="1864764"/>
                </a:lnTo>
                <a:cubicBezTo>
                  <a:pt x="54196" y="1811523"/>
                  <a:pt x="128658" y="1778935"/>
                  <a:pt x="210730" y="1778935"/>
                </a:cubicBezTo>
                <a:cubicBezTo>
                  <a:pt x="259882" y="1778935"/>
                  <a:pt x="306307" y="1790624"/>
                  <a:pt x="346789" y="1812526"/>
                </a:cubicBezTo>
                <a:cubicBezTo>
                  <a:pt x="369874" y="1713549"/>
                  <a:pt x="443556" y="1634731"/>
                  <a:pt x="539025" y="1602716"/>
                </a:cubicBezTo>
                <a:cubicBezTo>
                  <a:pt x="564520" y="1461492"/>
                  <a:pt x="688206" y="1354583"/>
                  <a:pt x="836862" y="1354583"/>
                </a:cubicBezTo>
                <a:lnTo>
                  <a:pt x="861940" y="1358186"/>
                </a:lnTo>
                <a:lnTo>
                  <a:pt x="866201" y="1350335"/>
                </a:lnTo>
                <a:cubicBezTo>
                  <a:pt x="895533" y="1306918"/>
                  <a:pt x="935036" y="1270937"/>
                  <a:pt x="981290" y="1245810"/>
                </a:cubicBezTo>
                <a:lnTo>
                  <a:pt x="1046280" y="12202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Oval 17">
            <a:extLst>
              <a:ext uri="{FF2B5EF4-FFF2-40B4-BE49-F238E27FC236}">
                <a16:creationId xmlns:a16="http://schemas.microsoft.com/office/drawing/2014/main" id="{D27A2411-E69B-44AF-AAF0-8156FFE628DB}"/>
              </a:ext>
            </a:extLst>
          </p:cNvPr>
          <p:cNvSpPr/>
          <p:nvPr/>
        </p:nvSpPr>
        <p:spPr>
          <a:xfrm>
            <a:off x="5571454" y="1941980"/>
            <a:ext cx="1080103" cy="177797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C7750-3716-4CBD-8535-0E2EF674E74B}"/>
              </a:ext>
            </a:extLst>
          </p:cNvPr>
          <p:cNvSpPr txBox="1"/>
          <p:nvPr/>
        </p:nvSpPr>
        <p:spPr>
          <a:xfrm>
            <a:off x="5390039" y="5189540"/>
            <a:ext cx="1411922" cy="5078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START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3E8D85-827B-4AE2-A8C2-B07A90C27B0B}"/>
              </a:ext>
            </a:extLst>
          </p:cNvPr>
          <p:cNvGrpSpPr/>
          <p:nvPr/>
        </p:nvGrpSpPr>
        <p:grpSpPr>
          <a:xfrm>
            <a:off x="678996" y="3611524"/>
            <a:ext cx="2988000" cy="923330"/>
            <a:chOff x="3017859" y="4283314"/>
            <a:chExt cx="1890849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B96D41-23EA-4562-95D4-F89554C93CAC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FBC2D2-05EA-4CCA-A79B-4DDAF2B46FD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8F3CF5-4B07-4FB0-B975-473047B3D084}"/>
              </a:ext>
            </a:extLst>
          </p:cNvPr>
          <p:cNvGrpSpPr/>
          <p:nvPr/>
        </p:nvGrpSpPr>
        <p:grpSpPr>
          <a:xfrm>
            <a:off x="8544655" y="3611525"/>
            <a:ext cx="2988000" cy="923330"/>
            <a:chOff x="3017859" y="4283314"/>
            <a:chExt cx="1890849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21D9A9-27D3-449B-AF8D-AFDBAFB5AA9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2F2804-0E93-43E4-8A2C-19E7F6ADA9E0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8FCE76F-27DD-4CD4-8223-27B2C4315693}"/>
              </a:ext>
            </a:extLst>
          </p:cNvPr>
          <p:cNvSpPr/>
          <p:nvPr/>
        </p:nvSpPr>
        <p:spPr>
          <a:xfrm>
            <a:off x="3747668" y="3720085"/>
            <a:ext cx="396000" cy="3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5FE90B82-3CEE-4F12-A7D7-074BA99C9B59}"/>
              </a:ext>
            </a:extLst>
          </p:cNvPr>
          <p:cNvSpPr txBox="1">
            <a:spLocks/>
          </p:cNvSpPr>
          <p:nvPr/>
        </p:nvSpPr>
        <p:spPr>
          <a:xfrm>
            <a:off x="3747668" y="3774085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0C752-3FE0-47CD-B3AC-F0E6742778F1}"/>
              </a:ext>
            </a:extLst>
          </p:cNvPr>
          <p:cNvSpPr/>
          <p:nvPr/>
        </p:nvSpPr>
        <p:spPr>
          <a:xfrm>
            <a:off x="8067249" y="3725418"/>
            <a:ext cx="396000" cy="3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B8C333-B6EB-479B-81B5-D7719E4DEBFD}"/>
              </a:ext>
            </a:extLst>
          </p:cNvPr>
          <p:cNvGrpSpPr/>
          <p:nvPr/>
        </p:nvGrpSpPr>
        <p:grpSpPr>
          <a:xfrm>
            <a:off x="760633" y="5120061"/>
            <a:ext cx="2988000" cy="923330"/>
            <a:chOff x="3017859" y="4283314"/>
            <a:chExt cx="1890849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82111B-C693-434E-97F0-9EBCC75B75FA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BA9E15-57C4-4F3D-B954-6F73EC95D35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1E9837-77DC-4105-AE22-2B2FAA4AC6A6}"/>
              </a:ext>
            </a:extLst>
          </p:cNvPr>
          <p:cNvGrpSpPr/>
          <p:nvPr/>
        </p:nvGrpSpPr>
        <p:grpSpPr>
          <a:xfrm>
            <a:off x="8443368" y="5120061"/>
            <a:ext cx="2988000" cy="923330"/>
            <a:chOff x="3017859" y="4283314"/>
            <a:chExt cx="1890849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1BCAE2-DECA-4410-BA10-CAA7E7820069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79B55E-24CE-4C45-9FD4-C134CF12E2EF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C8896F9-E5FD-4264-8C54-512C5A1A91CF}"/>
              </a:ext>
            </a:extLst>
          </p:cNvPr>
          <p:cNvSpPr/>
          <p:nvPr/>
        </p:nvSpPr>
        <p:spPr>
          <a:xfrm>
            <a:off x="3829561" y="5203678"/>
            <a:ext cx="3960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D36FE2A5-A681-48DA-831B-B91408250BB1}"/>
              </a:ext>
            </a:extLst>
          </p:cNvPr>
          <p:cNvSpPr txBox="1">
            <a:spLocks/>
          </p:cNvSpPr>
          <p:nvPr/>
        </p:nvSpPr>
        <p:spPr>
          <a:xfrm>
            <a:off x="3820036" y="5261651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3D05C6-F645-4AE3-B9B0-98550FB6A43E}"/>
              </a:ext>
            </a:extLst>
          </p:cNvPr>
          <p:cNvSpPr/>
          <p:nvPr/>
        </p:nvSpPr>
        <p:spPr>
          <a:xfrm>
            <a:off x="7962601" y="5209011"/>
            <a:ext cx="3960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E56627E8-374C-407C-94CC-956C158E9915}"/>
              </a:ext>
            </a:extLst>
          </p:cNvPr>
          <p:cNvSpPr txBox="1">
            <a:spLocks/>
          </p:cNvSpPr>
          <p:nvPr/>
        </p:nvSpPr>
        <p:spPr>
          <a:xfrm>
            <a:off x="7953076" y="5266984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03CD51B0-A1F0-4A56-9B86-EAC804A430BC}"/>
              </a:ext>
            </a:extLst>
          </p:cNvPr>
          <p:cNvSpPr txBox="1">
            <a:spLocks/>
          </p:cNvSpPr>
          <p:nvPr/>
        </p:nvSpPr>
        <p:spPr>
          <a:xfrm>
            <a:off x="8067249" y="3779418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2720C95-5D47-4D02-BBFB-8A79D5596733}"/>
              </a:ext>
            </a:extLst>
          </p:cNvPr>
          <p:cNvGrpSpPr/>
          <p:nvPr/>
        </p:nvGrpSpPr>
        <p:grpSpPr>
          <a:xfrm>
            <a:off x="1511306" y="1846956"/>
            <a:ext cx="2988000" cy="923330"/>
            <a:chOff x="3017859" y="4283314"/>
            <a:chExt cx="1890849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53EF1B9-8905-421A-B5A6-DD2E5A91C08F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B80EC3-D396-4713-BB85-EBBEBE37684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E1627A-ACAF-4D19-89F1-27F579AC4F96}"/>
              </a:ext>
            </a:extLst>
          </p:cNvPr>
          <p:cNvGrpSpPr/>
          <p:nvPr/>
        </p:nvGrpSpPr>
        <p:grpSpPr>
          <a:xfrm>
            <a:off x="7692696" y="1846956"/>
            <a:ext cx="2988000" cy="923330"/>
            <a:chOff x="3017859" y="4283314"/>
            <a:chExt cx="1890849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ABCF961-EEB3-4213-8CDE-9DD3352F3CB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9218AA-BFEF-492D-A6D8-188E426C9C40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22D9E70-2071-40ED-8EFA-16C8CF50173E}"/>
              </a:ext>
            </a:extLst>
          </p:cNvPr>
          <p:cNvSpPr/>
          <p:nvPr/>
        </p:nvSpPr>
        <p:spPr>
          <a:xfrm>
            <a:off x="4581231" y="1942360"/>
            <a:ext cx="396000" cy="3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62D64979-8719-4322-A969-75D9C7A924C4}"/>
              </a:ext>
            </a:extLst>
          </p:cNvPr>
          <p:cNvSpPr txBox="1">
            <a:spLocks/>
          </p:cNvSpPr>
          <p:nvPr/>
        </p:nvSpPr>
        <p:spPr>
          <a:xfrm>
            <a:off x="4581231" y="1997867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7A0B2C-0B84-419F-9159-F1B5DF0FBB8B}"/>
              </a:ext>
            </a:extLst>
          </p:cNvPr>
          <p:cNvSpPr/>
          <p:nvPr/>
        </p:nvSpPr>
        <p:spPr>
          <a:xfrm>
            <a:off x="7207815" y="1942360"/>
            <a:ext cx="396000" cy="3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6BF42E63-58E0-4FAF-AABA-E252EEADA367}"/>
              </a:ext>
            </a:extLst>
          </p:cNvPr>
          <p:cNvSpPr txBox="1">
            <a:spLocks/>
          </p:cNvSpPr>
          <p:nvPr/>
        </p:nvSpPr>
        <p:spPr>
          <a:xfrm>
            <a:off x="7207815" y="1996360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E6D8A1-6BA0-4C1D-B198-804BACE15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343190"/>
              </p:ext>
            </p:extLst>
          </p:nvPr>
        </p:nvGraphicFramePr>
        <p:xfrm>
          <a:off x="949461" y="1891558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5D108C-2E0A-4603-8553-20CD43606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856964"/>
              </p:ext>
            </p:extLst>
          </p:nvPr>
        </p:nvGraphicFramePr>
        <p:xfrm>
          <a:off x="3638423" y="1891558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002A68-817D-48A8-BCBD-7F391F9BB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50975"/>
              </p:ext>
            </p:extLst>
          </p:nvPr>
        </p:nvGraphicFramePr>
        <p:xfrm>
          <a:off x="6327385" y="1891558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4DBAA0-38E5-4BA1-ABB8-3C86024C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739760"/>
              </p:ext>
            </p:extLst>
          </p:nvPr>
        </p:nvGraphicFramePr>
        <p:xfrm>
          <a:off x="9016347" y="1891558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23">
            <a:extLst>
              <a:ext uri="{FF2B5EF4-FFF2-40B4-BE49-F238E27FC236}">
                <a16:creationId xmlns:a16="http://schemas.microsoft.com/office/drawing/2014/main" id="{6C10FA40-F9C2-4D8B-9C91-671358DAE20A}"/>
              </a:ext>
            </a:extLst>
          </p:cNvPr>
          <p:cNvSpPr/>
          <p:nvPr/>
        </p:nvSpPr>
        <p:spPr>
          <a:xfrm>
            <a:off x="4507499" y="2544510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Oval 31">
            <a:extLst>
              <a:ext uri="{FF2B5EF4-FFF2-40B4-BE49-F238E27FC236}">
                <a16:creationId xmlns:a16="http://schemas.microsoft.com/office/drawing/2014/main" id="{50679C0D-D73A-4361-B1B3-8950B00B2775}"/>
              </a:ext>
            </a:extLst>
          </p:cNvPr>
          <p:cNvSpPr/>
          <p:nvPr/>
        </p:nvSpPr>
        <p:spPr>
          <a:xfrm>
            <a:off x="7235788" y="2500207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" name="Teardrop 17">
            <a:extLst>
              <a:ext uri="{FF2B5EF4-FFF2-40B4-BE49-F238E27FC236}">
                <a16:creationId xmlns:a16="http://schemas.microsoft.com/office/drawing/2014/main" id="{4B3C6AA1-A81D-40F8-BB8A-1873378C3C92}"/>
              </a:ext>
            </a:extLst>
          </p:cNvPr>
          <p:cNvSpPr/>
          <p:nvPr/>
        </p:nvSpPr>
        <p:spPr>
          <a:xfrm rot="18900000">
            <a:off x="1895160" y="2532155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DDC7AAFA-D26F-44CB-863A-704E5FFF47EC}"/>
              </a:ext>
            </a:extLst>
          </p:cNvPr>
          <p:cNvSpPr/>
          <p:nvPr/>
        </p:nvSpPr>
        <p:spPr>
          <a:xfrm>
            <a:off x="9925952" y="2497477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1154D9F-BBCA-4AFC-B92B-7F043558D759}"/>
              </a:ext>
            </a:extLst>
          </p:cNvPr>
          <p:cNvSpPr/>
          <p:nvPr/>
        </p:nvSpPr>
        <p:spPr>
          <a:xfrm>
            <a:off x="913717" y="2767281"/>
            <a:ext cx="425949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Simple Portfolio </a:t>
            </a:r>
          </a:p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4C770-4705-4900-867C-F2046F044F29}"/>
              </a:ext>
            </a:extLst>
          </p:cNvPr>
          <p:cNvSpPr txBox="1"/>
          <p:nvPr/>
        </p:nvSpPr>
        <p:spPr>
          <a:xfrm>
            <a:off x="913717" y="5036071"/>
            <a:ext cx="527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5CDFA-50C7-4C8D-B8C7-F4EF6C717573}"/>
              </a:ext>
            </a:extLst>
          </p:cNvPr>
          <p:cNvSpPr txBox="1"/>
          <p:nvPr/>
        </p:nvSpPr>
        <p:spPr>
          <a:xfrm>
            <a:off x="913717" y="621600"/>
            <a:ext cx="527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400DDBE-694F-40C3-99CA-85FF529C29D7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2717822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ight Arrow 1">
            <a:extLst>
              <a:ext uri="{FF2B5EF4-FFF2-40B4-BE49-F238E27FC236}">
                <a16:creationId xmlns:a16="http://schemas.microsoft.com/office/drawing/2014/main" id="{1583E3EF-AC8C-4B3B-9A5D-C3632CEC9A87}"/>
              </a:ext>
            </a:extLst>
          </p:cNvPr>
          <p:cNvSpPr/>
          <p:nvPr/>
        </p:nvSpPr>
        <p:spPr>
          <a:xfrm rot="13800000">
            <a:off x="4455814" y="2147548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ight Arrow 5">
            <a:extLst>
              <a:ext uri="{FF2B5EF4-FFF2-40B4-BE49-F238E27FC236}">
                <a16:creationId xmlns:a16="http://schemas.microsoft.com/office/drawing/2014/main" id="{96EB67E0-4F0F-4181-8017-FB3C4EEF455F}"/>
              </a:ext>
            </a:extLst>
          </p:cNvPr>
          <p:cNvSpPr/>
          <p:nvPr/>
        </p:nvSpPr>
        <p:spPr>
          <a:xfrm rot="19200000">
            <a:off x="5739793" y="3134144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ight Arrow 6">
            <a:extLst>
              <a:ext uri="{FF2B5EF4-FFF2-40B4-BE49-F238E27FC236}">
                <a16:creationId xmlns:a16="http://schemas.microsoft.com/office/drawing/2014/main" id="{A7BA3CE8-E2AD-4975-A836-7FDE5A5D60DC}"/>
              </a:ext>
            </a:extLst>
          </p:cNvPr>
          <p:cNvSpPr/>
          <p:nvPr/>
        </p:nvSpPr>
        <p:spPr>
          <a:xfrm rot="13800000">
            <a:off x="4455814" y="3930358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ight Arrow 7">
            <a:extLst>
              <a:ext uri="{FF2B5EF4-FFF2-40B4-BE49-F238E27FC236}">
                <a16:creationId xmlns:a16="http://schemas.microsoft.com/office/drawing/2014/main" id="{B720C95D-BB22-4AAE-9E0F-4283E57E0637}"/>
              </a:ext>
            </a:extLst>
          </p:cNvPr>
          <p:cNvSpPr/>
          <p:nvPr/>
        </p:nvSpPr>
        <p:spPr>
          <a:xfrm rot="19200000">
            <a:off x="5739793" y="4894136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357B7-0A98-4EBA-87A9-5C6A8C9B4F85}"/>
              </a:ext>
            </a:extLst>
          </p:cNvPr>
          <p:cNvSpPr txBox="1"/>
          <p:nvPr/>
        </p:nvSpPr>
        <p:spPr>
          <a:xfrm rot="3000000">
            <a:off x="4784147" y="2629971"/>
            <a:ext cx="142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07C4D9-ED90-45C5-A609-A318AF28D68C}"/>
              </a:ext>
            </a:extLst>
          </p:cNvPr>
          <p:cNvSpPr txBox="1"/>
          <p:nvPr/>
        </p:nvSpPr>
        <p:spPr>
          <a:xfrm rot="3000000">
            <a:off x="4784147" y="4412781"/>
            <a:ext cx="142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CD254-0134-40EA-B5FC-C502AE80D908}"/>
              </a:ext>
            </a:extLst>
          </p:cNvPr>
          <p:cNvSpPr txBox="1"/>
          <p:nvPr/>
        </p:nvSpPr>
        <p:spPr>
          <a:xfrm rot="19200000">
            <a:off x="5883269" y="3656327"/>
            <a:ext cx="142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B22883-D3BA-4B15-A991-9509AE928FBA}"/>
              </a:ext>
            </a:extLst>
          </p:cNvPr>
          <p:cNvSpPr txBox="1"/>
          <p:nvPr/>
        </p:nvSpPr>
        <p:spPr>
          <a:xfrm rot="19200000">
            <a:off x="5871119" y="5389426"/>
            <a:ext cx="142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grpSp>
        <p:nvGrpSpPr>
          <p:cNvPr id="11" name="그룹 14">
            <a:extLst>
              <a:ext uri="{FF2B5EF4-FFF2-40B4-BE49-F238E27FC236}">
                <a16:creationId xmlns:a16="http://schemas.microsoft.com/office/drawing/2014/main" id="{459EC753-86B8-42D1-B962-57E6EE4D087A}"/>
              </a:ext>
            </a:extLst>
          </p:cNvPr>
          <p:cNvGrpSpPr/>
          <p:nvPr/>
        </p:nvGrpSpPr>
        <p:grpSpPr>
          <a:xfrm>
            <a:off x="8246674" y="2863653"/>
            <a:ext cx="3261147" cy="944910"/>
            <a:chOff x="7905802" y="3101777"/>
            <a:chExt cx="2338164" cy="9449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627E85-30D6-4402-AEE3-FF3C5D2B3A19}"/>
                </a:ext>
              </a:extLst>
            </p:cNvPr>
            <p:cNvSpPr txBox="1"/>
            <p:nvPr/>
          </p:nvSpPr>
          <p:spPr>
            <a:xfrm>
              <a:off x="7905802" y="3101777"/>
              <a:ext cx="2338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0B4C77-A65C-42F8-84F8-1050538A7343}"/>
                </a:ext>
              </a:extLst>
            </p:cNvPr>
            <p:cNvSpPr txBox="1"/>
            <p:nvPr/>
          </p:nvSpPr>
          <p:spPr>
            <a:xfrm>
              <a:off x="7905802" y="3400356"/>
              <a:ext cx="2338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그룹 17">
            <a:extLst>
              <a:ext uri="{FF2B5EF4-FFF2-40B4-BE49-F238E27FC236}">
                <a16:creationId xmlns:a16="http://schemas.microsoft.com/office/drawing/2014/main" id="{7E64AC97-CA16-4F4B-9699-01D77F7E862C}"/>
              </a:ext>
            </a:extLst>
          </p:cNvPr>
          <p:cNvGrpSpPr/>
          <p:nvPr/>
        </p:nvGrpSpPr>
        <p:grpSpPr>
          <a:xfrm>
            <a:off x="8246674" y="4656419"/>
            <a:ext cx="3261147" cy="944910"/>
            <a:chOff x="7886752" y="4894543"/>
            <a:chExt cx="2338164" cy="9449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79A287-309C-493F-8897-B4D89717ECFC}"/>
                </a:ext>
              </a:extLst>
            </p:cNvPr>
            <p:cNvSpPr txBox="1"/>
            <p:nvPr/>
          </p:nvSpPr>
          <p:spPr>
            <a:xfrm>
              <a:off x="7886752" y="4894543"/>
              <a:ext cx="2338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098D58-7FCF-4A94-B5AA-02E5699A9904}"/>
                </a:ext>
              </a:extLst>
            </p:cNvPr>
            <p:cNvSpPr txBox="1"/>
            <p:nvPr/>
          </p:nvSpPr>
          <p:spPr>
            <a:xfrm>
              <a:off x="7886752" y="5193122"/>
              <a:ext cx="2338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그룹 15">
            <a:extLst>
              <a:ext uri="{FF2B5EF4-FFF2-40B4-BE49-F238E27FC236}">
                <a16:creationId xmlns:a16="http://schemas.microsoft.com/office/drawing/2014/main" id="{CEE704BB-36C2-45F8-88BC-BFB6DFBA3A54}"/>
              </a:ext>
            </a:extLst>
          </p:cNvPr>
          <p:cNvGrpSpPr/>
          <p:nvPr/>
        </p:nvGrpSpPr>
        <p:grpSpPr>
          <a:xfrm>
            <a:off x="685052" y="1887665"/>
            <a:ext cx="3254334" cy="944910"/>
            <a:chOff x="2107062" y="2174433"/>
            <a:chExt cx="2338164" cy="9449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40AB7C-A8A4-49E0-AD1D-9A0AA6ED829A}"/>
                </a:ext>
              </a:extLst>
            </p:cNvPr>
            <p:cNvSpPr txBox="1"/>
            <p:nvPr/>
          </p:nvSpPr>
          <p:spPr>
            <a:xfrm>
              <a:off x="2107062" y="2174433"/>
              <a:ext cx="2338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Calibr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B4274E-8747-4CA1-B488-FE7A14D0AEF8}"/>
                </a:ext>
              </a:extLst>
            </p:cNvPr>
            <p:cNvSpPr txBox="1"/>
            <p:nvPr/>
          </p:nvSpPr>
          <p:spPr>
            <a:xfrm>
              <a:off x="2107062" y="2473012"/>
              <a:ext cx="2338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그룹 16">
            <a:extLst>
              <a:ext uri="{FF2B5EF4-FFF2-40B4-BE49-F238E27FC236}">
                <a16:creationId xmlns:a16="http://schemas.microsoft.com/office/drawing/2014/main" id="{93092648-1777-4056-A316-39F9A2E37231}"/>
              </a:ext>
            </a:extLst>
          </p:cNvPr>
          <p:cNvGrpSpPr/>
          <p:nvPr/>
        </p:nvGrpSpPr>
        <p:grpSpPr>
          <a:xfrm>
            <a:off x="685052" y="3680431"/>
            <a:ext cx="3254334" cy="944910"/>
            <a:chOff x="2088012" y="3967199"/>
            <a:chExt cx="2338164" cy="9449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CACB7A-93A0-4291-BF50-514E331F305A}"/>
                </a:ext>
              </a:extLst>
            </p:cNvPr>
            <p:cNvSpPr txBox="1"/>
            <p:nvPr/>
          </p:nvSpPr>
          <p:spPr>
            <a:xfrm>
              <a:off x="2088012" y="3967199"/>
              <a:ext cx="2338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Calibr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505A24-456D-47DD-B3AE-19A0D9F719FD}"/>
                </a:ext>
              </a:extLst>
            </p:cNvPr>
            <p:cNvSpPr txBox="1"/>
            <p:nvPr/>
          </p:nvSpPr>
          <p:spPr>
            <a:xfrm>
              <a:off x="2088012" y="4265778"/>
              <a:ext cx="2338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Rectangle 30">
            <a:extLst>
              <a:ext uri="{FF2B5EF4-FFF2-40B4-BE49-F238E27FC236}">
                <a16:creationId xmlns:a16="http://schemas.microsoft.com/office/drawing/2014/main" id="{5AC7E70D-2F6D-4AE2-87BD-E39BA3BCE1F3}"/>
              </a:ext>
            </a:extLst>
          </p:cNvPr>
          <p:cNvSpPr/>
          <p:nvPr/>
        </p:nvSpPr>
        <p:spPr>
          <a:xfrm>
            <a:off x="7628642" y="5052311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ounded Rectangle 32">
            <a:extLst>
              <a:ext uri="{FF2B5EF4-FFF2-40B4-BE49-F238E27FC236}">
                <a16:creationId xmlns:a16="http://schemas.microsoft.com/office/drawing/2014/main" id="{78AB9A11-4621-49B8-9C4C-1F95151662A6}"/>
              </a:ext>
            </a:extLst>
          </p:cNvPr>
          <p:cNvSpPr/>
          <p:nvPr/>
        </p:nvSpPr>
        <p:spPr>
          <a:xfrm>
            <a:off x="4208399" y="3947465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 Same Side Corner Rectangle 11">
            <a:extLst>
              <a:ext uri="{FF2B5EF4-FFF2-40B4-BE49-F238E27FC236}">
                <a16:creationId xmlns:a16="http://schemas.microsoft.com/office/drawing/2014/main" id="{BBB31939-8DCD-4BD3-A91A-B0CBE60D134F}"/>
              </a:ext>
            </a:extLst>
          </p:cNvPr>
          <p:cNvSpPr>
            <a:spLocks noChangeAspect="1"/>
          </p:cNvSpPr>
          <p:nvPr/>
        </p:nvSpPr>
        <p:spPr>
          <a:xfrm rot="9900000">
            <a:off x="7665419" y="3259477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Donut 24">
            <a:extLst>
              <a:ext uri="{FF2B5EF4-FFF2-40B4-BE49-F238E27FC236}">
                <a16:creationId xmlns:a16="http://schemas.microsoft.com/office/drawing/2014/main" id="{6C3DE001-20BB-47F3-AB78-C1F5AE68864B}"/>
              </a:ext>
            </a:extLst>
          </p:cNvPr>
          <p:cNvSpPr/>
          <p:nvPr/>
        </p:nvSpPr>
        <p:spPr>
          <a:xfrm>
            <a:off x="4173938" y="2144097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Pentagon 1">
            <a:extLst>
              <a:ext uri="{FF2B5EF4-FFF2-40B4-BE49-F238E27FC236}">
                <a16:creationId xmlns:a16="http://schemas.microsoft.com/office/drawing/2014/main" id="{A908BF55-BD17-43F4-B9C5-2535742A67D6}"/>
              </a:ext>
            </a:extLst>
          </p:cNvPr>
          <p:cNvSpPr/>
          <p:nvPr/>
        </p:nvSpPr>
        <p:spPr>
          <a:xfrm rot="10800000">
            <a:off x="3332423" y="1899473"/>
            <a:ext cx="5328000" cy="1332000"/>
          </a:xfrm>
          <a:prstGeom prst="homePlate">
            <a:avLst>
              <a:gd name="adj" fmla="val 1419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75E6DC-0C5F-468D-B01F-FE0D978AD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102967"/>
              </p:ext>
            </p:extLst>
          </p:nvPr>
        </p:nvGraphicFramePr>
        <p:xfrm>
          <a:off x="3637661" y="2025473"/>
          <a:ext cx="4932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Pentagon 11">
            <a:extLst>
              <a:ext uri="{FF2B5EF4-FFF2-40B4-BE49-F238E27FC236}">
                <a16:creationId xmlns:a16="http://schemas.microsoft.com/office/drawing/2014/main" id="{CE5AF658-2601-460D-B228-02250F4459CE}"/>
              </a:ext>
            </a:extLst>
          </p:cNvPr>
          <p:cNvSpPr/>
          <p:nvPr/>
        </p:nvSpPr>
        <p:spPr>
          <a:xfrm rot="10800000">
            <a:off x="8519892" y="1899473"/>
            <a:ext cx="2736000" cy="1332000"/>
          </a:xfrm>
          <a:prstGeom prst="homePlate">
            <a:avLst>
              <a:gd name="adj" fmla="val 1419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9BE5B15B-1978-4654-8AE0-A353EE2BC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969966"/>
              </p:ext>
            </p:extLst>
          </p:nvPr>
        </p:nvGraphicFramePr>
        <p:xfrm>
          <a:off x="8843892" y="2025473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Pentagon 5">
            <a:extLst>
              <a:ext uri="{FF2B5EF4-FFF2-40B4-BE49-F238E27FC236}">
                <a16:creationId xmlns:a16="http://schemas.microsoft.com/office/drawing/2014/main" id="{502465EC-FEF0-47E7-91F6-9F9E29A12AEE}"/>
              </a:ext>
            </a:extLst>
          </p:cNvPr>
          <p:cNvSpPr/>
          <p:nvPr/>
        </p:nvSpPr>
        <p:spPr>
          <a:xfrm rot="16200000">
            <a:off x="9203892" y="2622989"/>
            <a:ext cx="1584000" cy="2520000"/>
          </a:xfrm>
          <a:prstGeom prst="homePlate">
            <a:avLst>
              <a:gd name="adj" fmla="val 141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CF06383-3371-4D93-8636-EAE177E8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518991"/>
              </p:ext>
            </p:extLst>
          </p:nvPr>
        </p:nvGraphicFramePr>
        <p:xfrm>
          <a:off x="8843892" y="3468990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Pentagon 7">
            <a:extLst>
              <a:ext uri="{FF2B5EF4-FFF2-40B4-BE49-F238E27FC236}">
                <a16:creationId xmlns:a16="http://schemas.microsoft.com/office/drawing/2014/main" id="{63443656-7622-424B-A118-EEFD83A719F0}"/>
              </a:ext>
            </a:extLst>
          </p:cNvPr>
          <p:cNvSpPr/>
          <p:nvPr/>
        </p:nvSpPr>
        <p:spPr>
          <a:xfrm>
            <a:off x="6123222" y="3342989"/>
            <a:ext cx="2736000" cy="1332000"/>
          </a:xfrm>
          <a:prstGeom prst="homePlate">
            <a:avLst>
              <a:gd name="adj" fmla="val 141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877D242-98E8-4A5C-981C-E91CED90F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477653"/>
              </p:ext>
            </p:extLst>
          </p:nvPr>
        </p:nvGraphicFramePr>
        <p:xfrm>
          <a:off x="6240776" y="3468990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Pentagon 9">
            <a:extLst>
              <a:ext uri="{FF2B5EF4-FFF2-40B4-BE49-F238E27FC236}">
                <a16:creationId xmlns:a16="http://schemas.microsoft.com/office/drawing/2014/main" id="{BDB21BDD-1031-4D7D-94B1-07553B20B019}"/>
              </a:ext>
            </a:extLst>
          </p:cNvPr>
          <p:cNvSpPr/>
          <p:nvPr/>
        </p:nvSpPr>
        <p:spPr>
          <a:xfrm>
            <a:off x="3515007" y="3342989"/>
            <a:ext cx="2772000" cy="1332000"/>
          </a:xfrm>
          <a:prstGeom prst="homePlate">
            <a:avLst>
              <a:gd name="adj" fmla="val 1419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4BF2B8C-E5AB-40BA-9557-6C95FB42B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67475"/>
              </p:ext>
            </p:extLst>
          </p:nvPr>
        </p:nvGraphicFramePr>
        <p:xfrm>
          <a:off x="3637661" y="3468990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Pentagon 11">
            <a:extLst>
              <a:ext uri="{FF2B5EF4-FFF2-40B4-BE49-F238E27FC236}">
                <a16:creationId xmlns:a16="http://schemas.microsoft.com/office/drawing/2014/main" id="{1A6555E1-F35A-410A-9754-73DA70916D5D}"/>
              </a:ext>
            </a:extLst>
          </p:cNvPr>
          <p:cNvSpPr/>
          <p:nvPr/>
        </p:nvSpPr>
        <p:spPr>
          <a:xfrm>
            <a:off x="923158" y="3342989"/>
            <a:ext cx="2736000" cy="1332000"/>
          </a:xfrm>
          <a:prstGeom prst="homePlate">
            <a:avLst>
              <a:gd name="adj" fmla="val 1419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4550560-B161-46FD-8267-226E3D217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463937"/>
              </p:ext>
            </p:extLst>
          </p:nvPr>
        </p:nvGraphicFramePr>
        <p:xfrm>
          <a:off x="1034546" y="3468990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Pentagon 5">
            <a:extLst>
              <a:ext uri="{FF2B5EF4-FFF2-40B4-BE49-F238E27FC236}">
                <a16:creationId xmlns:a16="http://schemas.microsoft.com/office/drawing/2014/main" id="{ECD7CE16-5A9C-4AB1-B85C-A1EBD659FF77}"/>
              </a:ext>
            </a:extLst>
          </p:cNvPr>
          <p:cNvSpPr/>
          <p:nvPr/>
        </p:nvSpPr>
        <p:spPr>
          <a:xfrm rot="16200000">
            <a:off x="1396517" y="4066506"/>
            <a:ext cx="1584000" cy="2520000"/>
          </a:xfrm>
          <a:prstGeom prst="homePlate">
            <a:avLst>
              <a:gd name="adj" fmla="val 141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8105AD9E-C6C0-48FD-8D7B-6F48085CB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951479"/>
              </p:ext>
            </p:extLst>
          </p:nvPr>
        </p:nvGraphicFramePr>
        <p:xfrm>
          <a:off x="1036517" y="4912507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Pentagon 17">
            <a:extLst>
              <a:ext uri="{FF2B5EF4-FFF2-40B4-BE49-F238E27FC236}">
                <a16:creationId xmlns:a16="http://schemas.microsoft.com/office/drawing/2014/main" id="{FA60D360-E6D0-41E4-B298-FF0886D8DB91}"/>
              </a:ext>
            </a:extLst>
          </p:cNvPr>
          <p:cNvSpPr/>
          <p:nvPr/>
        </p:nvSpPr>
        <p:spPr>
          <a:xfrm rot="10800000">
            <a:off x="3332423" y="4786504"/>
            <a:ext cx="5328000" cy="1332000"/>
          </a:xfrm>
          <a:prstGeom prst="homePlate">
            <a:avLst>
              <a:gd name="adj" fmla="val 141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5BC2808-0358-40C6-8657-B6D043F9A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81484"/>
              </p:ext>
            </p:extLst>
          </p:nvPr>
        </p:nvGraphicFramePr>
        <p:xfrm>
          <a:off x="3637661" y="4912507"/>
          <a:ext cx="4932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Pentagon 9">
            <a:extLst>
              <a:ext uri="{FF2B5EF4-FFF2-40B4-BE49-F238E27FC236}">
                <a16:creationId xmlns:a16="http://schemas.microsoft.com/office/drawing/2014/main" id="{5DDF5C2B-451C-4A67-BADB-9D7627613959}"/>
              </a:ext>
            </a:extLst>
          </p:cNvPr>
          <p:cNvSpPr/>
          <p:nvPr/>
        </p:nvSpPr>
        <p:spPr>
          <a:xfrm rot="10800000">
            <a:off x="8483892" y="4786505"/>
            <a:ext cx="2772000" cy="1332000"/>
          </a:xfrm>
          <a:prstGeom prst="homePlate">
            <a:avLst>
              <a:gd name="adj" fmla="val 1419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20" name="Table 10">
            <a:extLst>
              <a:ext uri="{FF2B5EF4-FFF2-40B4-BE49-F238E27FC236}">
                <a16:creationId xmlns:a16="http://schemas.microsoft.com/office/drawing/2014/main" id="{A9B8EDE2-A724-4784-BD35-7AD084BE7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35036"/>
              </p:ext>
            </p:extLst>
          </p:nvPr>
        </p:nvGraphicFramePr>
        <p:xfrm>
          <a:off x="8843892" y="4912507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B396C93-0536-49FE-AB6C-904A60E53C80}"/>
              </a:ext>
            </a:extLst>
          </p:cNvPr>
          <p:cNvGrpSpPr/>
          <p:nvPr/>
        </p:nvGrpSpPr>
        <p:grpSpPr>
          <a:xfrm>
            <a:off x="6298513" y="507131"/>
            <a:ext cx="2381224" cy="2644675"/>
            <a:chOff x="656084" y="3396711"/>
            <a:chExt cx="3746765" cy="26446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94B5AD-B5E7-4B38-83EB-C4C8A8CF0F52}"/>
                </a:ext>
              </a:extLst>
            </p:cNvPr>
            <p:cNvSpPr txBox="1"/>
            <p:nvPr/>
          </p:nvSpPr>
          <p:spPr>
            <a:xfrm>
              <a:off x="656084" y="3396711"/>
              <a:ext cx="3746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Contents B 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A5486E-9EAE-4FDC-BAD1-41626039A550}"/>
                </a:ext>
              </a:extLst>
            </p:cNvPr>
            <p:cNvSpPr txBox="1"/>
            <p:nvPr/>
          </p:nvSpPr>
          <p:spPr>
            <a:xfrm>
              <a:off x="656084" y="3733062"/>
              <a:ext cx="374676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 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C8DE8C-9590-4880-973D-244A6BCF3EC4}"/>
              </a:ext>
            </a:extLst>
          </p:cNvPr>
          <p:cNvGrpSpPr/>
          <p:nvPr/>
        </p:nvGrpSpPr>
        <p:grpSpPr>
          <a:xfrm>
            <a:off x="3296539" y="507131"/>
            <a:ext cx="2381224" cy="2644675"/>
            <a:chOff x="656084" y="3396711"/>
            <a:chExt cx="3746765" cy="26446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FFDDB5-F6E5-418F-965C-BD7CE5F17D5E}"/>
                </a:ext>
              </a:extLst>
            </p:cNvPr>
            <p:cNvSpPr txBox="1"/>
            <p:nvPr/>
          </p:nvSpPr>
          <p:spPr>
            <a:xfrm>
              <a:off x="656084" y="3396711"/>
              <a:ext cx="3746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Contents A 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DD2E45-7B26-478B-915F-F6EF5EFF01C7}"/>
                </a:ext>
              </a:extLst>
            </p:cNvPr>
            <p:cNvSpPr txBox="1"/>
            <p:nvPr/>
          </p:nvSpPr>
          <p:spPr>
            <a:xfrm>
              <a:off x="656084" y="3733062"/>
              <a:ext cx="374676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 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39BE44-B8ED-4703-85B5-1F5FDA204054}"/>
              </a:ext>
            </a:extLst>
          </p:cNvPr>
          <p:cNvGrpSpPr/>
          <p:nvPr/>
        </p:nvGrpSpPr>
        <p:grpSpPr>
          <a:xfrm>
            <a:off x="9300486" y="507131"/>
            <a:ext cx="2381224" cy="2644675"/>
            <a:chOff x="656084" y="3396711"/>
            <a:chExt cx="3746765" cy="26446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7B17A2-4E65-4C01-AAF7-8099655CFDD2}"/>
                </a:ext>
              </a:extLst>
            </p:cNvPr>
            <p:cNvSpPr txBox="1"/>
            <p:nvPr/>
          </p:nvSpPr>
          <p:spPr>
            <a:xfrm>
              <a:off x="656084" y="3396711"/>
              <a:ext cx="3746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Contents C 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F7CAD5-CDF5-454B-A2A6-B102D71D7C44}"/>
                </a:ext>
              </a:extLst>
            </p:cNvPr>
            <p:cNvSpPr txBox="1"/>
            <p:nvPr/>
          </p:nvSpPr>
          <p:spPr>
            <a:xfrm>
              <a:off x="656084" y="3733062"/>
              <a:ext cx="374676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 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0D44AFD-83D1-446D-BD72-D495CCDC0259}"/>
              </a:ext>
            </a:extLst>
          </p:cNvPr>
          <p:cNvSpPr txBox="1"/>
          <p:nvPr/>
        </p:nvSpPr>
        <p:spPr>
          <a:xfrm>
            <a:off x="599763" y="607993"/>
            <a:ext cx="2289316" cy="215443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dirty="0"/>
              <a:t>We Create</a:t>
            </a:r>
          </a:p>
          <a:p>
            <a:r>
              <a:rPr lang="en-US" altLang="ko-KR" sz="2800" dirty="0">
                <a:solidFill>
                  <a:schemeClr val="accent2"/>
                </a:solidFill>
              </a:rPr>
              <a:t>Quality </a:t>
            </a:r>
            <a:r>
              <a:rPr lang="en-US" altLang="ko-KR" sz="2800" dirty="0"/>
              <a:t>Professional </a:t>
            </a:r>
          </a:p>
          <a:p>
            <a:r>
              <a:rPr lang="en-US" altLang="ko-KR" sz="2800" dirty="0"/>
              <a:t>PPT </a:t>
            </a:r>
            <a:r>
              <a:rPr lang="en-US" altLang="ko-KR" sz="2800" dirty="0">
                <a:solidFill>
                  <a:schemeClr val="accent2"/>
                </a:solidFill>
              </a:rPr>
              <a:t>Presentation</a:t>
            </a:r>
            <a:endParaRPr lang="ko-KR" alt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38E2CF2-FB4B-4B56-8470-C9DDA37949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5492883"/>
              </p:ext>
            </p:extLst>
          </p:nvPr>
        </p:nvGraphicFramePr>
        <p:xfrm>
          <a:off x="870169" y="2136781"/>
          <a:ext cx="10460052" cy="3112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그룹 4">
            <a:extLst>
              <a:ext uri="{FF2B5EF4-FFF2-40B4-BE49-F238E27FC236}">
                <a16:creationId xmlns:a16="http://schemas.microsoft.com/office/drawing/2014/main" id="{EB5FC187-7CF9-4798-8CF1-5193A2076FA2}"/>
              </a:ext>
            </a:extLst>
          </p:cNvPr>
          <p:cNvGrpSpPr/>
          <p:nvPr/>
        </p:nvGrpSpPr>
        <p:grpSpPr>
          <a:xfrm>
            <a:off x="1370445" y="5284633"/>
            <a:ext cx="2520000" cy="909377"/>
            <a:chOff x="1380493" y="5204245"/>
            <a:chExt cx="2520000" cy="9093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642D44-A8F1-4E77-BB0A-EA30668323E4}"/>
                </a:ext>
              </a:extLst>
            </p:cNvPr>
            <p:cNvSpPr txBox="1"/>
            <p:nvPr/>
          </p:nvSpPr>
          <p:spPr>
            <a:xfrm>
              <a:off x="1380493" y="5204245"/>
              <a:ext cx="2520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Contents A 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51D398-B399-496F-B713-8908B33E9946}"/>
                </a:ext>
              </a:extLst>
            </p:cNvPr>
            <p:cNvSpPr txBox="1"/>
            <p:nvPr/>
          </p:nvSpPr>
          <p:spPr>
            <a:xfrm>
              <a:off x="1380493" y="5467291"/>
              <a:ext cx="25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" name="그룹 5">
            <a:extLst>
              <a:ext uri="{FF2B5EF4-FFF2-40B4-BE49-F238E27FC236}">
                <a16:creationId xmlns:a16="http://schemas.microsoft.com/office/drawing/2014/main" id="{5AC881C4-A3F1-4AC5-8106-78C20C10D5E3}"/>
              </a:ext>
            </a:extLst>
          </p:cNvPr>
          <p:cNvGrpSpPr/>
          <p:nvPr/>
        </p:nvGrpSpPr>
        <p:grpSpPr>
          <a:xfrm>
            <a:off x="5093765" y="5284633"/>
            <a:ext cx="2520000" cy="909377"/>
            <a:chOff x="5347343" y="5204245"/>
            <a:chExt cx="2520000" cy="9093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A82958-2964-4DAC-9268-9158FBF9AE93}"/>
                </a:ext>
              </a:extLst>
            </p:cNvPr>
            <p:cNvSpPr txBox="1"/>
            <p:nvPr/>
          </p:nvSpPr>
          <p:spPr>
            <a:xfrm>
              <a:off x="5347343" y="5204245"/>
              <a:ext cx="2520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</a:rPr>
                <a:t>Contents B </a:t>
              </a:r>
              <a:endParaRPr lang="ko-KR" altLang="en-US" sz="1400" b="1" dirty="0">
                <a:solidFill>
                  <a:schemeClr val="accent3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121794-B75A-4FB9-8F87-7A78CFDCC142}"/>
                </a:ext>
              </a:extLst>
            </p:cNvPr>
            <p:cNvSpPr txBox="1"/>
            <p:nvPr/>
          </p:nvSpPr>
          <p:spPr>
            <a:xfrm>
              <a:off x="5347343" y="5467291"/>
              <a:ext cx="25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그룹 8">
            <a:extLst>
              <a:ext uri="{FF2B5EF4-FFF2-40B4-BE49-F238E27FC236}">
                <a16:creationId xmlns:a16="http://schemas.microsoft.com/office/drawing/2014/main" id="{11A4DCD0-EC62-4D05-BF8B-05F497A3FA5E}"/>
              </a:ext>
            </a:extLst>
          </p:cNvPr>
          <p:cNvGrpSpPr/>
          <p:nvPr/>
        </p:nvGrpSpPr>
        <p:grpSpPr>
          <a:xfrm>
            <a:off x="8817086" y="5284633"/>
            <a:ext cx="2520000" cy="909377"/>
            <a:chOff x="8690400" y="5204245"/>
            <a:chExt cx="2520000" cy="9093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779D6A-FA34-4DBF-BB09-D472E9DCB401}"/>
                </a:ext>
              </a:extLst>
            </p:cNvPr>
            <p:cNvSpPr txBox="1"/>
            <p:nvPr/>
          </p:nvSpPr>
          <p:spPr>
            <a:xfrm>
              <a:off x="8690400" y="5204245"/>
              <a:ext cx="2520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</a:rPr>
                <a:t>Contents C </a:t>
              </a:r>
              <a:endParaRPr lang="ko-KR" altLang="en-US" sz="1400" b="1" dirty="0">
                <a:solidFill>
                  <a:schemeClr val="accent4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309D56-24C3-4275-9D66-0E143B8127CE}"/>
                </a:ext>
              </a:extLst>
            </p:cNvPr>
            <p:cNvSpPr txBox="1"/>
            <p:nvPr/>
          </p:nvSpPr>
          <p:spPr>
            <a:xfrm>
              <a:off x="8690400" y="5467291"/>
              <a:ext cx="25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2B1210-69A1-4D23-9C97-DA01BFCA9713}"/>
              </a:ext>
            </a:extLst>
          </p:cNvPr>
          <p:cNvGrpSpPr/>
          <p:nvPr/>
        </p:nvGrpSpPr>
        <p:grpSpPr>
          <a:xfrm>
            <a:off x="6745944" y="1827533"/>
            <a:ext cx="4626167" cy="276999"/>
            <a:chOff x="2302349" y="1400535"/>
            <a:chExt cx="4626167" cy="27699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11F5D7-77CC-4C8B-852D-572067ED90BB}"/>
                </a:ext>
              </a:extLst>
            </p:cNvPr>
            <p:cNvGrpSpPr/>
            <p:nvPr/>
          </p:nvGrpSpPr>
          <p:grpSpPr>
            <a:xfrm>
              <a:off x="2302349" y="1400535"/>
              <a:ext cx="1457815" cy="276999"/>
              <a:chOff x="5658150" y="2096795"/>
              <a:chExt cx="1457815" cy="27699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99A4AE-749C-410D-B916-CDA31EFE80D1}"/>
                  </a:ext>
                </a:extLst>
              </p:cNvPr>
              <p:cNvSpPr/>
              <p:nvPr/>
            </p:nvSpPr>
            <p:spPr>
              <a:xfrm>
                <a:off x="5658150" y="2167215"/>
                <a:ext cx="152039" cy="14320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28207-9FD2-4877-B607-6F72FD81D1B3}"/>
                  </a:ext>
                </a:extLst>
              </p:cNvPr>
              <p:cNvSpPr txBox="1"/>
              <p:nvPr/>
            </p:nvSpPr>
            <p:spPr>
              <a:xfrm>
                <a:off x="5806616" y="2096795"/>
                <a:ext cx="130934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DEBD958-10A8-4347-8EA6-EF61A6C1EFBC}"/>
                </a:ext>
              </a:extLst>
            </p:cNvPr>
            <p:cNvGrpSpPr/>
            <p:nvPr/>
          </p:nvGrpSpPr>
          <p:grpSpPr>
            <a:xfrm>
              <a:off x="3886525" y="1400535"/>
              <a:ext cx="1457815" cy="276999"/>
              <a:chOff x="5388820" y="2096795"/>
              <a:chExt cx="1457815" cy="27699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44AA5CC-17C7-4828-84B6-F3E9807BC1EE}"/>
                  </a:ext>
                </a:extLst>
              </p:cNvPr>
              <p:cNvSpPr/>
              <p:nvPr/>
            </p:nvSpPr>
            <p:spPr>
              <a:xfrm>
                <a:off x="5388820" y="2167215"/>
                <a:ext cx="152039" cy="1432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BA1B4D-D03B-4C9D-AABA-551C13BCE9E6}"/>
                  </a:ext>
                </a:extLst>
              </p:cNvPr>
              <p:cNvSpPr txBox="1"/>
              <p:nvPr/>
            </p:nvSpPr>
            <p:spPr>
              <a:xfrm>
                <a:off x="5537286" y="2096795"/>
                <a:ext cx="130934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2C9E61C-E60D-42CB-8A96-0C5EF39F08F8}"/>
                </a:ext>
              </a:extLst>
            </p:cNvPr>
            <p:cNvGrpSpPr/>
            <p:nvPr/>
          </p:nvGrpSpPr>
          <p:grpSpPr>
            <a:xfrm>
              <a:off x="5470701" y="1400535"/>
              <a:ext cx="1457815" cy="276999"/>
              <a:chOff x="5119489" y="2096795"/>
              <a:chExt cx="1457815" cy="27699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5958EC8-D43B-4776-A542-4987CE95DD90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0B6ECD-F87E-44C9-B89D-A8532B93446D}"/>
                  </a:ext>
                </a:extLst>
              </p:cNvPr>
              <p:cNvSpPr txBox="1"/>
              <p:nvPr/>
            </p:nvSpPr>
            <p:spPr>
              <a:xfrm>
                <a:off x="5267955" y="2096795"/>
                <a:ext cx="130934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23" name="Rounded Rectangle 25">
            <a:extLst>
              <a:ext uri="{FF2B5EF4-FFF2-40B4-BE49-F238E27FC236}">
                <a16:creationId xmlns:a16="http://schemas.microsoft.com/office/drawing/2014/main" id="{7CA66C92-46CC-4011-B233-92514A42F873}"/>
              </a:ext>
            </a:extLst>
          </p:cNvPr>
          <p:cNvSpPr/>
          <p:nvPr/>
        </p:nvSpPr>
        <p:spPr>
          <a:xfrm>
            <a:off x="4540710" y="5463548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Trapezoid 22">
            <a:extLst>
              <a:ext uri="{FF2B5EF4-FFF2-40B4-BE49-F238E27FC236}">
                <a16:creationId xmlns:a16="http://schemas.microsoft.com/office/drawing/2014/main" id="{FB6CD6DA-2A01-4133-B0FF-3B9143890F92}"/>
              </a:ext>
            </a:extLst>
          </p:cNvPr>
          <p:cNvSpPr>
            <a:spLocks noChangeAspect="1"/>
          </p:cNvSpPr>
          <p:nvPr/>
        </p:nvSpPr>
        <p:spPr>
          <a:xfrm>
            <a:off x="8253754" y="5463548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Freeform 53">
            <a:extLst>
              <a:ext uri="{FF2B5EF4-FFF2-40B4-BE49-F238E27FC236}">
                <a16:creationId xmlns:a16="http://schemas.microsoft.com/office/drawing/2014/main" id="{95EC1FF9-BE03-4FB0-9C80-371E9E765F82}"/>
              </a:ext>
            </a:extLst>
          </p:cNvPr>
          <p:cNvSpPr/>
          <p:nvPr/>
        </p:nvSpPr>
        <p:spPr>
          <a:xfrm>
            <a:off x="870169" y="543190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7F6EA-3AD4-496A-A024-C266DAED5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3" y="1198605"/>
            <a:ext cx="10330250" cy="56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72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Elbow Connector 52">
            <a:extLst>
              <a:ext uri="{FF2B5EF4-FFF2-40B4-BE49-F238E27FC236}">
                <a16:creationId xmlns:a16="http://schemas.microsoft.com/office/drawing/2014/main" id="{22922380-F68C-42EA-9320-581311CF4D2E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2676146" y="1898805"/>
            <a:ext cx="1408656" cy="3414827"/>
          </a:xfrm>
          <a:prstGeom prst="bentConnector2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56">
            <a:extLst>
              <a:ext uri="{FF2B5EF4-FFF2-40B4-BE49-F238E27FC236}">
                <a16:creationId xmlns:a16="http://schemas.microsoft.com/office/drawing/2014/main" id="{7CE3237D-F333-4F85-8377-DCFF6C6F671B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V="1">
            <a:off x="8104506" y="1896112"/>
            <a:ext cx="1408656" cy="3420211"/>
          </a:xfrm>
          <a:prstGeom prst="bentConnector2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61">
            <a:extLst>
              <a:ext uri="{FF2B5EF4-FFF2-40B4-BE49-F238E27FC236}">
                <a16:creationId xmlns:a16="http://schemas.microsoft.com/office/drawing/2014/main" id="{3964E84F-48C6-4563-94B5-82F7951F6070}"/>
              </a:ext>
            </a:extLst>
          </p:cNvPr>
          <p:cNvCxnSpPr>
            <a:stCxn id="9" idx="0"/>
          </p:cNvCxnSpPr>
          <p:nvPr/>
        </p:nvCxnSpPr>
        <p:spPr>
          <a:xfrm rot="16200000" flipV="1">
            <a:off x="7385008" y="3388083"/>
            <a:ext cx="713582" cy="1131343"/>
          </a:xfrm>
          <a:prstGeom prst="bentConnector2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71">
            <a:extLst>
              <a:ext uri="{FF2B5EF4-FFF2-40B4-BE49-F238E27FC236}">
                <a16:creationId xmlns:a16="http://schemas.microsoft.com/office/drawing/2014/main" id="{FB99DAE7-FE22-4972-99C3-F8C6388E22C1}"/>
              </a:ext>
            </a:extLst>
          </p:cNvPr>
          <p:cNvCxnSpPr>
            <a:stCxn id="14" idx="0"/>
          </p:cNvCxnSpPr>
          <p:nvPr/>
        </p:nvCxnSpPr>
        <p:spPr>
          <a:xfrm rot="5400000" flipH="1" flipV="1">
            <a:off x="4134045" y="3356702"/>
            <a:ext cx="704328" cy="1203358"/>
          </a:xfrm>
          <a:prstGeom prst="bentConnector2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1D722E-EA65-4FEB-A0A1-5BCAF1BDD1F0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6090616" y="3932040"/>
            <a:ext cx="5384" cy="37850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064D5C9-01D1-4903-88E7-4115BC15D10D}"/>
              </a:ext>
            </a:extLst>
          </p:cNvPr>
          <p:cNvSpPr/>
          <p:nvPr/>
        </p:nvSpPr>
        <p:spPr>
          <a:xfrm>
            <a:off x="5750828" y="4310546"/>
            <a:ext cx="690346" cy="690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72D840-8750-45F8-AA54-5FC8C44AEAEC}"/>
              </a:ext>
            </a:extLst>
          </p:cNvPr>
          <p:cNvSpPr/>
          <p:nvPr/>
        </p:nvSpPr>
        <p:spPr>
          <a:xfrm>
            <a:off x="7962298" y="4310546"/>
            <a:ext cx="690346" cy="6903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4D51CD-3382-41C1-A9E8-9FB178638C4E}"/>
              </a:ext>
            </a:extLst>
          </p:cNvPr>
          <p:cNvSpPr/>
          <p:nvPr/>
        </p:nvSpPr>
        <p:spPr>
          <a:xfrm>
            <a:off x="10173766" y="4310546"/>
            <a:ext cx="690346" cy="6903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6050925C-2F4A-4307-9F61-BF7F6910558A}"/>
              </a:ext>
            </a:extLst>
          </p:cNvPr>
          <p:cNvSpPr/>
          <p:nvPr/>
        </p:nvSpPr>
        <p:spPr>
          <a:xfrm>
            <a:off x="10353521" y="4490618"/>
            <a:ext cx="330836" cy="330202"/>
          </a:xfrm>
          <a:custGeom>
            <a:avLst/>
            <a:gdLst/>
            <a:ahLst/>
            <a:cxnLst/>
            <a:rect l="l" t="t" r="r" b="b"/>
            <a:pathLst>
              <a:path w="4020621" h="4012920">
                <a:moveTo>
                  <a:pt x="780213" y="3724888"/>
                </a:moveTo>
                <a:lnTo>
                  <a:pt x="2868445" y="3724888"/>
                </a:lnTo>
                <a:lnTo>
                  <a:pt x="2868445" y="4012920"/>
                </a:lnTo>
                <a:lnTo>
                  <a:pt x="780213" y="4012920"/>
                </a:lnTo>
                <a:close/>
                <a:moveTo>
                  <a:pt x="4020621" y="2152587"/>
                </a:moveTo>
                <a:lnTo>
                  <a:pt x="4020621" y="3448731"/>
                </a:lnTo>
                <a:lnTo>
                  <a:pt x="3903908" y="3386593"/>
                </a:lnTo>
                <a:lnTo>
                  <a:pt x="3903908" y="2214725"/>
                </a:lnTo>
                <a:close/>
                <a:moveTo>
                  <a:pt x="1582587" y="1544569"/>
                </a:moveTo>
                <a:cubicBezTo>
                  <a:pt x="1525677" y="1652847"/>
                  <a:pt x="1434945" y="1739939"/>
                  <a:pt x="1324158" y="1792547"/>
                </a:cubicBezTo>
                <a:lnTo>
                  <a:pt x="1790243" y="1792547"/>
                </a:lnTo>
                <a:cubicBezTo>
                  <a:pt x="1708293" y="1721838"/>
                  <a:pt x="1638004" y="1638154"/>
                  <a:pt x="1582587" y="1544569"/>
                </a:cubicBezTo>
                <a:close/>
                <a:moveTo>
                  <a:pt x="1238323" y="1312673"/>
                </a:moveTo>
                <a:cubicBezTo>
                  <a:pt x="1173622" y="1312673"/>
                  <a:pt x="1121172" y="1365123"/>
                  <a:pt x="1121172" y="1429824"/>
                </a:cubicBezTo>
                <a:cubicBezTo>
                  <a:pt x="1121172" y="1494525"/>
                  <a:pt x="1173622" y="1546975"/>
                  <a:pt x="1238323" y="1546975"/>
                </a:cubicBezTo>
                <a:cubicBezTo>
                  <a:pt x="1303024" y="1546975"/>
                  <a:pt x="1355474" y="1494525"/>
                  <a:pt x="1355474" y="1429824"/>
                </a:cubicBezTo>
                <a:cubicBezTo>
                  <a:pt x="1355474" y="1365123"/>
                  <a:pt x="1303024" y="1312673"/>
                  <a:pt x="1238323" y="1312673"/>
                </a:cubicBezTo>
                <a:close/>
                <a:moveTo>
                  <a:pt x="870057" y="1312673"/>
                </a:moveTo>
                <a:cubicBezTo>
                  <a:pt x="805356" y="1312673"/>
                  <a:pt x="752906" y="1365123"/>
                  <a:pt x="752906" y="1429824"/>
                </a:cubicBezTo>
                <a:cubicBezTo>
                  <a:pt x="752906" y="1494525"/>
                  <a:pt x="805356" y="1546975"/>
                  <a:pt x="870057" y="1546975"/>
                </a:cubicBezTo>
                <a:cubicBezTo>
                  <a:pt x="934758" y="1546975"/>
                  <a:pt x="987208" y="1494525"/>
                  <a:pt x="987208" y="1429824"/>
                </a:cubicBezTo>
                <a:cubicBezTo>
                  <a:pt x="987208" y="1365123"/>
                  <a:pt x="934758" y="1312673"/>
                  <a:pt x="870057" y="1312673"/>
                </a:cubicBezTo>
                <a:close/>
                <a:moveTo>
                  <a:pt x="2775838" y="1127627"/>
                </a:moveTo>
                <a:cubicBezTo>
                  <a:pt x="2666578" y="1127627"/>
                  <a:pt x="2578006" y="1216199"/>
                  <a:pt x="2578006" y="1325459"/>
                </a:cubicBezTo>
                <a:cubicBezTo>
                  <a:pt x="2578006" y="1434719"/>
                  <a:pt x="2666578" y="1523291"/>
                  <a:pt x="2775838" y="1523291"/>
                </a:cubicBezTo>
                <a:cubicBezTo>
                  <a:pt x="2885098" y="1523291"/>
                  <a:pt x="2973670" y="1434719"/>
                  <a:pt x="2973670" y="1325459"/>
                </a:cubicBezTo>
                <a:cubicBezTo>
                  <a:pt x="2973670" y="1216199"/>
                  <a:pt x="2885098" y="1127627"/>
                  <a:pt x="2775838" y="1127627"/>
                </a:cubicBezTo>
                <a:close/>
                <a:moveTo>
                  <a:pt x="2153949" y="1127627"/>
                </a:moveTo>
                <a:cubicBezTo>
                  <a:pt x="2044689" y="1127627"/>
                  <a:pt x="1956117" y="1216199"/>
                  <a:pt x="1956117" y="1325459"/>
                </a:cubicBezTo>
                <a:cubicBezTo>
                  <a:pt x="1956117" y="1434719"/>
                  <a:pt x="2044689" y="1523291"/>
                  <a:pt x="2153949" y="1523291"/>
                </a:cubicBezTo>
                <a:cubicBezTo>
                  <a:pt x="2263209" y="1523291"/>
                  <a:pt x="2351781" y="1434719"/>
                  <a:pt x="2351781" y="1325459"/>
                </a:cubicBezTo>
                <a:cubicBezTo>
                  <a:pt x="2351781" y="1216199"/>
                  <a:pt x="2263209" y="1127627"/>
                  <a:pt x="2153949" y="1127627"/>
                </a:cubicBezTo>
                <a:close/>
                <a:moveTo>
                  <a:pt x="1238323" y="956510"/>
                </a:moveTo>
                <a:cubicBezTo>
                  <a:pt x="1173622" y="956510"/>
                  <a:pt x="1121172" y="1008960"/>
                  <a:pt x="1121172" y="1073661"/>
                </a:cubicBezTo>
                <a:cubicBezTo>
                  <a:pt x="1121172" y="1138362"/>
                  <a:pt x="1173622" y="1190812"/>
                  <a:pt x="1238323" y="1190812"/>
                </a:cubicBezTo>
                <a:cubicBezTo>
                  <a:pt x="1303024" y="1190812"/>
                  <a:pt x="1355474" y="1138362"/>
                  <a:pt x="1355474" y="1073661"/>
                </a:cubicBezTo>
                <a:cubicBezTo>
                  <a:pt x="1355474" y="1008960"/>
                  <a:pt x="1303024" y="956510"/>
                  <a:pt x="1238323" y="956510"/>
                </a:cubicBezTo>
                <a:close/>
                <a:moveTo>
                  <a:pt x="870057" y="956510"/>
                </a:moveTo>
                <a:cubicBezTo>
                  <a:pt x="805356" y="956510"/>
                  <a:pt x="752906" y="1008960"/>
                  <a:pt x="752906" y="1073661"/>
                </a:cubicBezTo>
                <a:cubicBezTo>
                  <a:pt x="752906" y="1138362"/>
                  <a:pt x="805356" y="1190812"/>
                  <a:pt x="870057" y="1190812"/>
                </a:cubicBezTo>
                <a:cubicBezTo>
                  <a:pt x="934758" y="1190812"/>
                  <a:pt x="987208" y="1138362"/>
                  <a:pt x="987208" y="1073661"/>
                </a:cubicBezTo>
                <a:cubicBezTo>
                  <a:pt x="987208" y="1008960"/>
                  <a:pt x="934758" y="956510"/>
                  <a:pt x="870057" y="956510"/>
                </a:cubicBezTo>
                <a:close/>
                <a:moveTo>
                  <a:pt x="2775838" y="526176"/>
                </a:moveTo>
                <a:cubicBezTo>
                  <a:pt x="2666578" y="526176"/>
                  <a:pt x="2578006" y="614748"/>
                  <a:pt x="2578006" y="724008"/>
                </a:cubicBezTo>
                <a:cubicBezTo>
                  <a:pt x="2578006" y="833268"/>
                  <a:pt x="2666578" y="921840"/>
                  <a:pt x="2775838" y="921840"/>
                </a:cubicBezTo>
                <a:cubicBezTo>
                  <a:pt x="2885098" y="921840"/>
                  <a:pt x="2973670" y="833268"/>
                  <a:pt x="2973670" y="724008"/>
                </a:cubicBezTo>
                <a:cubicBezTo>
                  <a:pt x="2973670" y="614748"/>
                  <a:pt x="2885098" y="526176"/>
                  <a:pt x="2775838" y="526176"/>
                </a:cubicBezTo>
                <a:close/>
                <a:moveTo>
                  <a:pt x="2153949" y="526176"/>
                </a:moveTo>
                <a:cubicBezTo>
                  <a:pt x="2044689" y="526176"/>
                  <a:pt x="1956117" y="614748"/>
                  <a:pt x="1956117" y="724008"/>
                </a:cubicBezTo>
                <a:cubicBezTo>
                  <a:pt x="1956117" y="833268"/>
                  <a:pt x="2044689" y="921840"/>
                  <a:pt x="2153949" y="921840"/>
                </a:cubicBezTo>
                <a:cubicBezTo>
                  <a:pt x="2263209" y="921840"/>
                  <a:pt x="2351781" y="833268"/>
                  <a:pt x="2351781" y="724008"/>
                </a:cubicBezTo>
                <a:cubicBezTo>
                  <a:pt x="2351781" y="614748"/>
                  <a:pt x="2263209" y="526176"/>
                  <a:pt x="2153949" y="526176"/>
                </a:cubicBezTo>
                <a:close/>
                <a:moveTo>
                  <a:pt x="2464893" y="0"/>
                </a:moveTo>
                <a:cubicBezTo>
                  <a:pt x="3030837" y="0"/>
                  <a:pt x="3489626" y="458789"/>
                  <a:pt x="3489626" y="1024733"/>
                </a:cubicBezTo>
                <a:cubicBezTo>
                  <a:pt x="3489626" y="1442455"/>
                  <a:pt x="3239684" y="1801800"/>
                  <a:pt x="2880320" y="1959209"/>
                </a:cubicBezTo>
                <a:lnTo>
                  <a:pt x="2880320" y="2008571"/>
                </a:lnTo>
                <a:lnTo>
                  <a:pt x="3250857" y="2008571"/>
                </a:lnTo>
                <a:lnTo>
                  <a:pt x="3250857" y="2359970"/>
                </a:lnTo>
                <a:lnTo>
                  <a:pt x="3437294" y="2359970"/>
                </a:lnTo>
                <a:lnTo>
                  <a:pt x="3437294" y="2360694"/>
                </a:lnTo>
                <a:lnTo>
                  <a:pt x="3852060" y="2233461"/>
                </a:lnTo>
                <a:lnTo>
                  <a:pt x="3852060" y="3367858"/>
                </a:lnTo>
                <a:lnTo>
                  <a:pt x="3437294" y="3240624"/>
                </a:lnTo>
                <a:lnTo>
                  <a:pt x="3437294" y="3241349"/>
                </a:lnTo>
                <a:lnTo>
                  <a:pt x="3250857" y="3241349"/>
                </a:lnTo>
                <a:lnTo>
                  <a:pt x="3250857" y="3633063"/>
                </a:lnTo>
                <a:lnTo>
                  <a:pt x="298529" y="3633063"/>
                </a:lnTo>
                <a:lnTo>
                  <a:pt x="298529" y="2431730"/>
                </a:lnTo>
                <a:lnTo>
                  <a:pt x="0" y="2008571"/>
                </a:lnTo>
                <a:lnTo>
                  <a:pt x="298529" y="2008571"/>
                </a:lnTo>
                <a:lnTo>
                  <a:pt x="792088" y="2008571"/>
                </a:lnTo>
                <a:lnTo>
                  <a:pt x="792088" y="1796817"/>
                </a:lnTo>
                <a:cubicBezTo>
                  <a:pt x="587745" y="1700755"/>
                  <a:pt x="447370" y="1492642"/>
                  <a:pt x="447370" y="1251742"/>
                </a:cubicBezTo>
                <a:cubicBezTo>
                  <a:pt x="447370" y="916605"/>
                  <a:pt x="719053" y="644923"/>
                  <a:pt x="1054190" y="644923"/>
                </a:cubicBezTo>
                <a:cubicBezTo>
                  <a:pt x="1212753" y="644923"/>
                  <a:pt x="1357112" y="705740"/>
                  <a:pt x="1463939" y="806702"/>
                </a:cubicBezTo>
                <a:cubicBezTo>
                  <a:pt x="1563407" y="345444"/>
                  <a:pt x="1973809" y="0"/>
                  <a:pt x="246489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5FA83AF6-5363-4179-B8EB-6B95C5400EBF}"/>
              </a:ext>
            </a:extLst>
          </p:cNvPr>
          <p:cNvSpPr/>
          <p:nvPr/>
        </p:nvSpPr>
        <p:spPr>
          <a:xfrm rot="14270044">
            <a:off x="8131075" y="4470020"/>
            <a:ext cx="356539" cy="371401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Rounded Rectangle 24">
            <a:extLst>
              <a:ext uri="{FF2B5EF4-FFF2-40B4-BE49-F238E27FC236}">
                <a16:creationId xmlns:a16="http://schemas.microsoft.com/office/drawing/2014/main" id="{20BC2908-573D-42BE-8B41-F91DABDEBFD1}"/>
              </a:ext>
            </a:extLst>
          </p:cNvPr>
          <p:cNvSpPr/>
          <p:nvPr/>
        </p:nvSpPr>
        <p:spPr>
          <a:xfrm>
            <a:off x="5916067" y="4520662"/>
            <a:ext cx="349099" cy="270114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9851E7-2A62-4B2D-87E8-59284581CBF4}"/>
              </a:ext>
            </a:extLst>
          </p:cNvPr>
          <p:cNvSpPr/>
          <p:nvPr/>
        </p:nvSpPr>
        <p:spPr>
          <a:xfrm>
            <a:off x="3539358" y="4310546"/>
            <a:ext cx="690346" cy="6903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Donut 15">
            <a:extLst>
              <a:ext uri="{FF2B5EF4-FFF2-40B4-BE49-F238E27FC236}">
                <a16:creationId xmlns:a16="http://schemas.microsoft.com/office/drawing/2014/main" id="{27E7D4ED-B50D-4ECE-9648-31C61A93CF2E}"/>
              </a:ext>
            </a:extLst>
          </p:cNvPr>
          <p:cNvSpPr/>
          <p:nvPr/>
        </p:nvSpPr>
        <p:spPr>
          <a:xfrm>
            <a:off x="3722788" y="4488098"/>
            <a:ext cx="334800" cy="3352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C32A4D-93A3-48AC-81EB-74797F6A6CA1}"/>
              </a:ext>
            </a:extLst>
          </p:cNvPr>
          <p:cNvSpPr/>
          <p:nvPr/>
        </p:nvSpPr>
        <p:spPr>
          <a:xfrm>
            <a:off x="1327888" y="4310546"/>
            <a:ext cx="690346" cy="69034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Trapezoid 3">
            <a:extLst>
              <a:ext uri="{FF2B5EF4-FFF2-40B4-BE49-F238E27FC236}">
                <a16:creationId xmlns:a16="http://schemas.microsoft.com/office/drawing/2014/main" id="{CC685D0E-508C-4B4F-A460-693F936B8225}"/>
              </a:ext>
            </a:extLst>
          </p:cNvPr>
          <p:cNvSpPr/>
          <p:nvPr/>
        </p:nvSpPr>
        <p:spPr>
          <a:xfrm>
            <a:off x="1481816" y="4460804"/>
            <a:ext cx="382495" cy="389830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44D1C0-2CBE-4219-9671-6471AF4D5CFC}"/>
              </a:ext>
            </a:extLst>
          </p:cNvPr>
          <p:cNvGrpSpPr/>
          <p:nvPr/>
        </p:nvGrpSpPr>
        <p:grpSpPr>
          <a:xfrm>
            <a:off x="2906413" y="5192862"/>
            <a:ext cx="1956234" cy="923330"/>
            <a:chOff x="2725123" y="4283314"/>
            <a:chExt cx="1292073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567AB5-7DBD-46F0-8D46-10C42D1924E4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365983-A786-48F5-9DC2-39C662708E2A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5E2881-4DB1-4B46-8C0E-18E7B27E5B65}"/>
              </a:ext>
            </a:extLst>
          </p:cNvPr>
          <p:cNvGrpSpPr/>
          <p:nvPr/>
        </p:nvGrpSpPr>
        <p:grpSpPr>
          <a:xfrm>
            <a:off x="9540824" y="5192862"/>
            <a:ext cx="1956234" cy="923330"/>
            <a:chOff x="2725123" y="4283314"/>
            <a:chExt cx="1292073" cy="9233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B16E4A-07EA-4CC3-841C-49CB4FBA1EDA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172D78-D692-4376-8A3A-F0A0D0936506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EC5E6F-7CDA-4320-A84D-76F230D3B951}"/>
              </a:ext>
            </a:extLst>
          </p:cNvPr>
          <p:cNvGrpSpPr/>
          <p:nvPr/>
        </p:nvGrpSpPr>
        <p:grpSpPr>
          <a:xfrm>
            <a:off x="694945" y="5192862"/>
            <a:ext cx="1956234" cy="923330"/>
            <a:chOff x="2725123" y="4283314"/>
            <a:chExt cx="1292073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F6304A-8F52-4C6C-9E07-1374CE8D5954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63C509-7A28-4E2F-B755-C250C302E0B7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FE1413-C8A0-4663-BE30-5973684B7DF8}"/>
              </a:ext>
            </a:extLst>
          </p:cNvPr>
          <p:cNvGrpSpPr/>
          <p:nvPr/>
        </p:nvGrpSpPr>
        <p:grpSpPr>
          <a:xfrm>
            <a:off x="5117883" y="5192862"/>
            <a:ext cx="1956234" cy="923330"/>
            <a:chOff x="2725123" y="4283314"/>
            <a:chExt cx="1292073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9C1B23-9840-4905-9892-669482DD244A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03503B-F330-42D4-A2F2-EDC63797B0B6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D48DC2-9095-48E1-8E60-59BF5A19B726}"/>
              </a:ext>
            </a:extLst>
          </p:cNvPr>
          <p:cNvGrpSpPr/>
          <p:nvPr/>
        </p:nvGrpSpPr>
        <p:grpSpPr>
          <a:xfrm>
            <a:off x="7329353" y="5192862"/>
            <a:ext cx="1956234" cy="923330"/>
            <a:chOff x="2725123" y="4283314"/>
            <a:chExt cx="1292073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FFC408-0EF6-4BEF-BCAD-1AA2322F6D46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5E6E71-4B56-4692-9338-75D995E79AD3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aphic 175">
            <a:extLst>
              <a:ext uri="{FF2B5EF4-FFF2-40B4-BE49-F238E27FC236}">
                <a16:creationId xmlns:a16="http://schemas.microsoft.com/office/drawing/2014/main" id="{2DED12EF-3941-44D5-94EF-BFC5E724C0DB}"/>
              </a:ext>
            </a:extLst>
          </p:cNvPr>
          <p:cNvGrpSpPr/>
          <p:nvPr/>
        </p:nvGrpSpPr>
        <p:grpSpPr>
          <a:xfrm>
            <a:off x="4739617" y="1564934"/>
            <a:ext cx="2436510" cy="2481940"/>
            <a:chOff x="2729766" y="0"/>
            <a:chExt cx="6732468" cy="6858000"/>
          </a:xfrm>
          <a:solidFill>
            <a:schemeClr val="accent4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907EE0-74CD-496B-878D-F8095029E03D}"/>
                </a:ext>
              </a:extLst>
            </p:cNvPr>
            <p:cNvSpPr/>
            <p:nvPr/>
          </p:nvSpPr>
          <p:spPr>
            <a:xfrm>
              <a:off x="4798397" y="2642113"/>
              <a:ext cx="3409179" cy="1725071"/>
            </a:xfrm>
            <a:custGeom>
              <a:avLst/>
              <a:gdLst>
                <a:gd name="connsiteX0" fmla="*/ 0 w 3409179"/>
                <a:gd name="connsiteY0" fmla="*/ 0 h 1725071"/>
                <a:gd name="connsiteX1" fmla="*/ 3409179 w 3409179"/>
                <a:gd name="connsiteY1" fmla="*/ 0 h 1725071"/>
                <a:gd name="connsiteX2" fmla="*/ 3409179 w 3409179"/>
                <a:gd name="connsiteY2" fmla="*/ 1725071 h 1725071"/>
                <a:gd name="connsiteX3" fmla="*/ 0 w 3409179"/>
                <a:gd name="connsiteY3" fmla="*/ 1725071 h 172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79" h="1725071">
                  <a:moveTo>
                    <a:pt x="0" y="0"/>
                  </a:moveTo>
                  <a:lnTo>
                    <a:pt x="3409179" y="0"/>
                  </a:lnTo>
                  <a:lnTo>
                    <a:pt x="3409179" y="1725071"/>
                  </a:lnTo>
                  <a:lnTo>
                    <a:pt x="0" y="1725071"/>
                  </a:lnTo>
                  <a:close/>
                </a:path>
              </a:pathLst>
            </a:custGeom>
            <a:solidFill>
              <a:schemeClr val="accent6"/>
            </a:solidFill>
            <a:ln w="65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aphic 175">
              <a:extLst>
                <a:ext uri="{FF2B5EF4-FFF2-40B4-BE49-F238E27FC236}">
                  <a16:creationId xmlns:a16="http://schemas.microsoft.com/office/drawing/2014/main" id="{820D983C-FDBB-4FEE-8F8A-C723E1B564A7}"/>
                </a:ext>
              </a:extLst>
            </p:cNvPr>
            <p:cNvGrpSpPr/>
            <p:nvPr/>
          </p:nvGrpSpPr>
          <p:grpSpPr>
            <a:xfrm>
              <a:off x="2729515" y="94"/>
              <a:ext cx="6734700" cy="6857244"/>
              <a:chOff x="2729515" y="94"/>
              <a:chExt cx="6734700" cy="6857244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991B48F-870D-474F-ABCE-22F7E42C92A0}"/>
                  </a:ext>
                </a:extLst>
              </p:cNvPr>
              <p:cNvSpPr/>
              <p:nvPr/>
            </p:nvSpPr>
            <p:spPr>
              <a:xfrm>
                <a:off x="5552518" y="4176739"/>
                <a:ext cx="1022414" cy="2680599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65E7C69-65C9-422A-BF93-2DA7224CDD40}"/>
                  </a:ext>
                </a:extLst>
              </p:cNvPr>
              <p:cNvSpPr/>
              <p:nvPr/>
            </p:nvSpPr>
            <p:spPr>
              <a:xfrm>
                <a:off x="8052384" y="3197426"/>
                <a:ext cx="1411831" cy="236127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EC6CE26-AF6A-49DA-8D3A-C727E7776DA9}"/>
                  </a:ext>
                </a:extLst>
              </p:cNvPr>
              <p:cNvSpPr/>
              <p:nvPr/>
            </p:nvSpPr>
            <p:spPr>
              <a:xfrm>
                <a:off x="2729515" y="2321991"/>
                <a:ext cx="2214270" cy="1321734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3829663-6951-4CC6-84F8-3B8DB0DCCB3E}"/>
                  </a:ext>
                </a:extLst>
              </p:cNvPr>
              <p:cNvSpPr/>
              <p:nvPr/>
            </p:nvSpPr>
            <p:spPr>
              <a:xfrm>
                <a:off x="7126457" y="97002"/>
                <a:ext cx="1002965" cy="2721551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10EA639-FC1C-479C-A810-F89A99738FA2}"/>
                  </a:ext>
                </a:extLst>
              </p:cNvPr>
              <p:cNvSpPr/>
              <p:nvPr/>
            </p:nvSpPr>
            <p:spPr>
              <a:xfrm>
                <a:off x="4759365" y="4189423"/>
                <a:ext cx="965361" cy="245124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A84C237-2B63-43C5-91BE-BAD1DE0F0460}"/>
                  </a:ext>
                </a:extLst>
              </p:cNvPr>
              <p:cNvSpPr/>
              <p:nvPr/>
            </p:nvSpPr>
            <p:spPr>
              <a:xfrm>
                <a:off x="6680486" y="94"/>
                <a:ext cx="240102" cy="2819084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37F5C5C-1F14-4702-93DF-28CEDDD0D46C}"/>
                  </a:ext>
                </a:extLst>
              </p:cNvPr>
              <p:cNvSpPr/>
              <p:nvPr/>
            </p:nvSpPr>
            <p:spPr>
              <a:xfrm>
                <a:off x="7550148" y="1375059"/>
                <a:ext cx="1347294" cy="1442833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E7E341B-FD9D-4E37-B2A0-C076E3FD08EB}"/>
                  </a:ext>
                </a:extLst>
              </p:cNvPr>
              <p:cNvSpPr/>
              <p:nvPr/>
            </p:nvSpPr>
            <p:spPr>
              <a:xfrm>
                <a:off x="5247977" y="706226"/>
                <a:ext cx="832880" cy="2112990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BB60F6F-81E9-44AE-9052-AE1F82E2B22E}"/>
                  </a:ext>
                </a:extLst>
              </p:cNvPr>
              <p:cNvSpPr/>
              <p:nvPr/>
            </p:nvSpPr>
            <p:spPr>
              <a:xfrm>
                <a:off x="3359158" y="3849861"/>
                <a:ext cx="1583966" cy="1084079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A1513B1-A88C-4B90-9196-B9B068D2E72B}"/>
                  </a:ext>
                </a:extLst>
              </p:cNvPr>
              <p:cNvSpPr/>
              <p:nvPr/>
            </p:nvSpPr>
            <p:spPr>
              <a:xfrm>
                <a:off x="5898934" y="4190086"/>
                <a:ext cx="245340" cy="2179597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CE51389-3AF0-4CB7-87AC-FECCF24BC70D}"/>
                  </a:ext>
                </a:extLst>
              </p:cNvPr>
              <p:cNvSpPr/>
              <p:nvPr/>
            </p:nvSpPr>
            <p:spPr>
              <a:xfrm>
                <a:off x="4227471" y="4190083"/>
                <a:ext cx="1075696" cy="1355897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B867244-0AF8-4B30-8369-C37F2828659A}"/>
                  </a:ext>
                </a:extLst>
              </p:cNvPr>
              <p:cNvSpPr/>
              <p:nvPr/>
            </p:nvSpPr>
            <p:spPr>
              <a:xfrm>
                <a:off x="3293888" y="2993741"/>
                <a:ext cx="1648569" cy="227140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819463E-49C9-4241-A0D0-52A423A74A87}"/>
                  </a:ext>
                </a:extLst>
              </p:cNvPr>
              <p:cNvSpPr/>
              <p:nvPr/>
            </p:nvSpPr>
            <p:spPr>
              <a:xfrm>
                <a:off x="6279180" y="1086333"/>
                <a:ext cx="222690" cy="1732846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47B2C77-84D4-4B5A-A6E2-14D0F8FD3339}"/>
                  </a:ext>
                </a:extLst>
              </p:cNvPr>
              <p:cNvSpPr/>
              <p:nvPr/>
            </p:nvSpPr>
            <p:spPr>
              <a:xfrm>
                <a:off x="3870094" y="2245460"/>
                <a:ext cx="1373154" cy="572397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C6E4C11-C2B6-41DD-864F-DA386F9352B0}"/>
                  </a:ext>
                </a:extLst>
              </p:cNvPr>
              <p:cNvSpPr/>
              <p:nvPr/>
            </p:nvSpPr>
            <p:spPr>
              <a:xfrm>
                <a:off x="4749966" y="1974605"/>
                <a:ext cx="912667" cy="843913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CD3EFCCB-FC7B-4C95-9712-5BAD3A3057EC}"/>
                  </a:ext>
                </a:extLst>
              </p:cNvPr>
              <p:cNvSpPr/>
              <p:nvPr/>
            </p:nvSpPr>
            <p:spPr>
              <a:xfrm>
                <a:off x="7687611" y="4552498"/>
                <a:ext cx="1189667" cy="1242834"/>
              </a:xfrm>
              <a:custGeom>
                <a:avLst/>
                <a:gdLst>
                  <a:gd name="connsiteX0" fmla="*/ 1128465 w 1189667"/>
                  <a:gd name="connsiteY0" fmla="*/ 1052165 h 1242834"/>
                  <a:gd name="connsiteX1" fmla="*/ 1016147 w 1189667"/>
                  <a:gd name="connsiteY1" fmla="*/ 1089825 h 1242834"/>
                  <a:gd name="connsiteX2" fmla="*/ 979809 w 1189667"/>
                  <a:gd name="connsiteY2" fmla="*/ 1108985 h 1242834"/>
                  <a:gd name="connsiteX3" fmla="*/ 85229 w 1189667"/>
                  <a:gd name="connsiteY3" fmla="*/ 1108985 h 1242834"/>
                  <a:gd name="connsiteX4" fmla="*/ 54837 w 1189667"/>
                  <a:gd name="connsiteY4" fmla="*/ 1077272 h 1242834"/>
                  <a:gd name="connsiteX5" fmla="*/ 55498 w 1189667"/>
                  <a:gd name="connsiteY5" fmla="*/ 41304 h 1242834"/>
                  <a:gd name="connsiteX6" fmla="*/ 55498 w 1189667"/>
                  <a:gd name="connsiteY6" fmla="*/ 17519 h 1242834"/>
                  <a:gd name="connsiteX7" fmla="*/ 48891 w 1189667"/>
                  <a:gd name="connsiteY7" fmla="*/ 4305 h 1242834"/>
                  <a:gd name="connsiteX8" fmla="*/ 661 w 1189667"/>
                  <a:gd name="connsiteY8" fmla="*/ 32055 h 1242834"/>
                  <a:gd name="connsiteX9" fmla="*/ 661 w 1189667"/>
                  <a:gd name="connsiteY9" fmla="*/ 583734 h 1242834"/>
                  <a:gd name="connsiteX10" fmla="*/ 0 w 1189667"/>
                  <a:gd name="connsiteY10" fmla="*/ 1130127 h 1242834"/>
                  <a:gd name="connsiteX11" fmla="*/ 33035 w 1189667"/>
                  <a:gd name="connsiteY11" fmla="*/ 1164483 h 1242834"/>
                  <a:gd name="connsiteX12" fmla="*/ 972541 w 1189667"/>
                  <a:gd name="connsiteY12" fmla="*/ 1163823 h 1242834"/>
                  <a:gd name="connsiteX13" fmla="*/ 1008218 w 1189667"/>
                  <a:gd name="connsiteY13" fmla="*/ 1185626 h 1242834"/>
                  <a:gd name="connsiteX14" fmla="*/ 1114590 w 1189667"/>
                  <a:gd name="connsiteY14" fmla="*/ 1241124 h 1242834"/>
                  <a:gd name="connsiteX15" fmla="*/ 1189249 w 1189667"/>
                  <a:gd name="connsiteY15" fmla="*/ 1154573 h 1242834"/>
                  <a:gd name="connsiteX16" fmla="*/ 1128465 w 1189667"/>
                  <a:gd name="connsiteY16" fmla="*/ 1052165 h 1242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9667" h="1242834">
                    <a:moveTo>
                      <a:pt x="1128465" y="1052165"/>
                    </a:moveTo>
                    <a:cubicBezTo>
                      <a:pt x="1084859" y="1037630"/>
                      <a:pt x="1037950" y="1051505"/>
                      <a:pt x="1016147" y="1089825"/>
                    </a:cubicBezTo>
                    <a:cubicBezTo>
                      <a:pt x="1006897" y="1105682"/>
                      <a:pt x="996986" y="1108985"/>
                      <a:pt x="979809" y="1108985"/>
                    </a:cubicBezTo>
                    <a:cubicBezTo>
                      <a:pt x="681836" y="1108324"/>
                      <a:pt x="383863" y="1108324"/>
                      <a:pt x="85229" y="1108985"/>
                    </a:cubicBezTo>
                    <a:cubicBezTo>
                      <a:pt x="59462" y="1108985"/>
                      <a:pt x="54837" y="1101057"/>
                      <a:pt x="54837" y="1077272"/>
                    </a:cubicBezTo>
                    <a:cubicBezTo>
                      <a:pt x="55498" y="731729"/>
                      <a:pt x="55498" y="386186"/>
                      <a:pt x="55498" y="41304"/>
                    </a:cubicBezTo>
                    <a:cubicBezTo>
                      <a:pt x="55498" y="33376"/>
                      <a:pt x="55498" y="25448"/>
                      <a:pt x="55498" y="17519"/>
                    </a:cubicBezTo>
                    <a:cubicBezTo>
                      <a:pt x="55498" y="12234"/>
                      <a:pt x="54837" y="6948"/>
                      <a:pt x="48891" y="4305"/>
                    </a:cubicBezTo>
                    <a:cubicBezTo>
                      <a:pt x="25106" y="-7587"/>
                      <a:pt x="661" y="6287"/>
                      <a:pt x="661" y="32055"/>
                    </a:cubicBezTo>
                    <a:cubicBezTo>
                      <a:pt x="661" y="215727"/>
                      <a:pt x="661" y="400061"/>
                      <a:pt x="661" y="583734"/>
                    </a:cubicBezTo>
                    <a:cubicBezTo>
                      <a:pt x="661" y="766085"/>
                      <a:pt x="1321" y="947776"/>
                      <a:pt x="0" y="1130127"/>
                    </a:cubicBezTo>
                    <a:cubicBezTo>
                      <a:pt x="0" y="1156555"/>
                      <a:pt x="5285" y="1164483"/>
                      <a:pt x="33035" y="1164483"/>
                    </a:cubicBezTo>
                    <a:cubicBezTo>
                      <a:pt x="346203" y="1163162"/>
                      <a:pt x="659372" y="1163823"/>
                      <a:pt x="972541" y="1163823"/>
                    </a:cubicBezTo>
                    <a:cubicBezTo>
                      <a:pt x="989719" y="1163823"/>
                      <a:pt x="1000951" y="1165144"/>
                      <a:pt x="1008218" y="1185626"/>
                    </a:cubicBezTo>
                    <a:cubicBezTo>
                      <a:pt x="1023414" y="1229231"/>
                      <a:pt x="1065038" y="1249052"/>
                      <a:pt x="1114590" y="1241124"/>
                    </a:cubicBezTo>
                    <a:cubicBezTo>
                      <a:pt x="1155553" y="1234517"/>
                      <a:pt x="1185284" y="1200161"/>
                      <a:pt x="1189249" y="1154573"/>
                    </a:cubicBezTo>
                    <a:cubicBezTo>
                      <a:pt x="1193213" y="1106342"/>
                      <a:pt x="1168767" y="1066040"/>
                      <a:pt x="1128465" y="105216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700B1DB-0AAE-4A01-BA93-B9A0A7F54319}"/>
                  </a:ext>
                </a:extLst>
              </p:cNvPr>
              <p:cNvSpPr/>
              <p:nvPr/>
            </p:nvSpPr>
            <p:spPr>
              <a:xfrm>
                <a:off x="6744671" y="4554792"/>
                <a:ext cx="190088" cy="1673439"/>
              </a:xfrm>
              <a:custGeom>
                <a:avLst/>
                <a:gdLst>
                  <a:gd name="connsiteX0" fmla="*/ 146804 w 190088"/>
                  <a:gd name="connsiteY0" fmla="*/ 1460823 h 1673439"/>
                  <a:gd name="connsiteX1" fmla="*/ 146804 w 190088"/>
                  <a:gd name="connsiteY1" fmla="*/ 748595 h 1673439"/>
                  <a:gd name="connsiteX2" fmla="*/ 146804 w 190088"/>
                  <a:gd name="connsiteY2" fmla="*/ 28439 h 1673439"/>
                  <a:gd name="connsiteX3" fmla="*/ 121037 w 190088"/>
                  <a:gd name="connsiteY3" fmla="*/ 29 h 1673439"/>
                  <a:gd name="connsiteX4" fmla="*/ 91306 w 190088"/>
                  <a:gd name="connsiteY4" fmla="*/ 32403 h 1673439"/>
                  <a:gd name="connsiteX5" fmla="*/ 91966 w 190088"/>
                  <a:gd name="connsiteY5" fmla="*/ 1443645 h 1673439"/>
                  <a:gd name="connsiteX6" fmla="*/ 63557 w 190088"/>
                  <a:gd name="connsiteY6" fmla="*/ 1483286 h 1673439"/>
                  <a:gd name="connsiteX7" fmla="*/ 21933 w 190088"/>
                  <a:gd name="connsiteY7" fmla="*/ 1510375 h 1673439"/>
                  <a:gd name="connsiteX8" fmla="*/ 30522 w 190088"/>
                  <a:gd name="connsiteY8" fmla="*/ 1649781 h 1673439"/>
                  <a:gd name="connsiteX9" fmla="*/ 162000 w 190088"/>
                  <a:gd name="connsiteY9" fmla="*/ 1646477 h 1673439"/>
                  <a:gd name="connsiteX10" fmla="*/ 162661 w 190088"/>
                  <a:gd name="connsiteY10" fmla="*/ 1505750 h 1673439"/>
                  <a:gd name="connsiteX11" fmla="*/ 146804 w 190088"/>
                  <a:gd name="connsiteY11" fmla="*/ 1460823 h 167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0088" h="1673439">
                    <a:moveTo>
                      <a:pt x="146804" y="1460823"/>
                    </a:moveTo>
                    <a:cubicBezTo>
                      <a:pt x="146804" y="1223634"/>
                      <a:pt x="146804" y="985784"/>
                      <a:pt x="146804" y="748595"/>
                    </a:cubicBezTo>
                    <a:cubicBezTo>
                      <a:pt x="146804" y="508763"/>
                      <a:pt x="146804" y="268271"/>
                      <a:pt x="146804" y="28439"/>
                    </a:cubicBezTo>
                    <a:cubicBezTo>
                      <a:pt x="146804" y="9279"/>
                      <a:pt x="144161" y="690"/>
                      <a:pt x="121037" y="29"/>
                    </a:cubicBezTo>
                    <a:cubicBezTo>
                      <a:pt x="94609" y="-632"/>
                      <a:pt x="91306" y="9940"/>
                      <a:pt x="91306" y="32403"/>
                    </a:cubicBezTo>
                    <a:cubicBezTo>
                      <a:pt x="91966" y="502817"/>
                      <a:pt x="91306" y="973231"/>
                      <a:pt x="91966" y="1443645"/>
                    </a:cubicBezTo>
                    <a:cubicBezTo>
                      <a:pt x="91966" y="1465448"/>
                      <a:pt x="90645" y="1480644"/>
                      <a:pt x="63557" y="1483286"/>
                    </a:cubicBezTo>
                    <a:cubicBezTo>
                      <a:pt x="46379" y="1484608"/>
                      <a:pt x="33165" y="1497161"/>
                      <a:pt x="21933" y="1510375"/>
                    </a:cubicBezTo>
                    <a:cubicBezTo>
                      <a:pt x="-10441" y="1550677"/>
                      <a:pt x="-6477" y="1615425"/>
                      <a:pt x="30522" y="1649781"/>
                    </a:cubicBezTo>
                    <a:cubicBezTo>
                      <a:pt x="66200" y="1682816"/>
                      <a:pt x="128305" y="1680834"/>
                      <a:pt x="162000" y="1646477"/>
                    </a:cubicBezTo>
                    <a:cubicBezTo>
                      <a:pt x="198338" y="1610139"/>
                      <a:pt x="200320" y="1542749"/>
                      <a:pt x="162661" y="1505750"/>
                    </a:cubicBezTo>
                    <a:cubicBezTo>
                      <a:pt x="149447" y="1491875"/>
                      <a:pt x="146804" y="1478662"/>
                      <a:pt x="146804" y="146082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15349D0-08B3-4820-8314-D3A2D1B7B0BB}"/>
                  </a:ext>
                </a:extLst>
              </p:cNvPr>
              <p:cNvSpPr/>
              <p:nvPr/>
            </p:nvSpPr>
            <p:spPr>
              <a:xfrm>
                <a:off x="8066153" y="3632493"/>
                <a:ext cx="1181053" cy="1164453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03879E9-EC3A-46CB-B3AC-035AF367A7B5}"/>
                  </a:ext>
                </a:extLst>
              </p:cNvPr>
              <p:cNvSpPr/>
              <p:nvPr/>
            </p:nvSpPr>
            <p:spPr>
              <a:xfrm>
                <a:off x="7289212" y="4555210"/>
                <a:ext cx="1121223" cy="1705206"/>
              </a:xfrm>
              <a:custGeom>
                <a:avLst/>
                <a:gdLst>
                  <a:gd name="connsiteX0" fmla="*/ 1068342 w 1121223"/>
                  <a:gd name="connsiteY0" fmla="*/ 1518546 h 1705206"/>
                  <a:gd name="connsiteX1" fmla="*/ 943471 w 1121223"/>
                  <a:gd name="connsiteY1" fmla="*/ 1558188 h 1705206"/>
                  <a:gd name="connsiteX2" fmla="*/ 943471 w 1121223"/>
                  <a:gd name="connsiteY2" fmla="*/ 1558188 h 1705206"/>
                  <a:gd name="connsiteX3" fmla="*/ 943471 w 1121223"/>
                  <a:gd name="connsiteY3" fmla="*/ 1558188 h 1705206"/>
                  <a:gd name="connsiteX4" fmla="*/ 107693 w 1121223"/>
                  <a:gd name="connsiteY4" fmla="*/ 1558849 h 1705206"/>
                  <a:gd name="connsiteX5" fmla="*/ 73337 w 1121223"/>
                  <a:gd name="connsiteY5" fmla="*/ 1524493 h 1705206"/>
                  <a:gd name="connsiteX6" fmla="*/ 73337 w 1121223"/>
                  <a:gd name="connsiteY6" fmla="*/ 40575 h 1705206"/>
                  <a:gd name="connsiteX7" fmla="*/ 33696 w 1121223"/>
                  <a:gd name="connsiteY7" fmla="*/ 273 h 1705206"/>
                  <a:gd name="connsiteX8" fmla="*/ 0 w 1121223"/>
                  <a:gd name="connsiteY8" fmla="*/ 33968 h 1705206"/>
                  <a:gd name="connsiteX9" fmla="*/ 661 w 1121223"/>
                  <a:gd name="connsiteY9" fmla="*/ 1597830 h 1705206"/>
                  <a:gd name="connsiteX10" fmla="*/ 35678 w 1121223"/>
                  <a:gd name="connsiteY10" fmla="*/ 1631525 h 1705206"/>
                  <a:gd name="connsiteX11" fmla="*/ 900526 w 1121223"/>
                  <a:gd name="connsiteY11" fmla="*/ 1631525 h 1705206"/>
                  <a:gd name="connsiteX12" fmla="*/ 937524 w 1121223"/>
                  <a:gd name="connsiteY12" fmla="*/ 1635489 h 1705206"/>
                  <a:gd name="connsiteX13" fmla="*/ 1007558 w 1121223"/>
                  <a:gd name="connsiteY13" fmla="*/ 1703541 h 1705206"/>
                  <a:gd name="connsiteX14" fmla="*/ 1116572 w 1121223"/>
                  <a:gd name="connsiteY14" fmla="*/ 1639453 h 1705206"/>
                  <a:gd name="connsiteX15" fmla="*/ 1068342 w 1121223"/>
                  <a:gd name="connsiteY15" fmla="*/ 1518546 h 170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1223" h="1705206">
                    <a:moveTo>
                      <a:pt x="1068342" y="1518546"/>
                    </a:moveTo>
                    <a:cubicBezTo>
                      <a:pt x="1021433" y="1497404"/>
                      <a:pt x="972541" y="1512600"/>
                      <a:pt x="943471" y="1558188"/>
                    </a:cubicBezTo>
                    <a:lnTo>
                      <a:pt x="943471" y="1558188"/>
                    </a:lnTo>
                    <a:lnTo>
                      <a:pt x="943471" y="1558188"/>
                    </a:lnTo>
                    <a:cubicBezTo>
                      <a:pt x="664658" y="1558188"/>
                      <a:pt x="386506" y="1558849"/>
                      <a:pt x="107693" y="1558849"/>
                    </a:cubicBezTo>
                    <a:cubicBezTo>
                      <a:pt x="73337" y="1558849"/>
                      <a:pt x="73337" y="1558849"/>
                      <a:pt x="73337" y="1524493"/>
                    </a:cubicBezTo>
                    <a:cubicBezTo>
                      <a:pt x="73337" y="1029633"/>
                      <a:pt x="73337" y="535434"/>
                      <a:pt x="73337" y="40575"/>
                    </a:cubicBezTo>
                    <a:cubicBezTo>
                      <a:pt x="73337" y="-5013"/>
                      <a:pt x="78623" y="2915"/>
                      <a:pt x="33696" y="273"/>
                    </a:cubicBezTo>
                    <a:cubicBezTo>
                      <a:pt x="5946" y="-1709"/>
                      <a:pt x="0" y="6879"/>
                      <a:pt x="0" y="33968"/>
                    </a:cubicBezTo>
                    <a:cubicBezTo>
                      <a:pt x="661" y="555255"/>
                      <a:pt x="661" y="1076543"/>
                      <a:pt x="661" y="1597830"/>
                    </a:cubicBezTo>
                    <a:cubicBezTo>
                      <a:pt x="661" y="1634168"/>
                      <a:pt x="-5285" y="1631525"/>
                      <a:pt x="35678" y="1631525"/>
                    </a:cubicBezTo>
                    <a:cubicBezTo>
                      <a:pt x="323740" y="1631525"/>
                      <a:pt x="612463" y="1631525"/>
                      <a:pt x="900526" y="1631525"/>
                    </a:cubicBezTo>
                    <a:cubicBezTo>
                      <a:pt x="913079" y="1631525"/>
                      <a:pt x="925632" y="1628882"/>
                      <a:pt x="937524" y="1635489"/>
                    </a:cubicBezTo>
                    <a:cubicBezTo>
                      <a:pt x="946113" y="1673149"/>
                      <a:pt x="971881" y="1697595"/>
                      <a:pt x="1007558" y="1703541"/>
                    </a:cubicBezTo>
                    <a:cubicBezTo>
                      <a:pt x="1059753" y="1712130"/>
                      <a:pt x="1102037" y="1687023"/>
                      <a:pt x="1116572" y="1639453"/>
                    </a:cubicBezTo>
                    <a:cubicBezTo>
                      <a:pt x="1131108" y="1590562"/>
                      <a:pt x="1110626" y="1537707"/>
                      <a:pt x="1068342" y="151854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D3AF21E-84D1-4531-B479-76EA778366D2}"/>
                  </a:ext>
                </a:extLst>
              </p:cNvPr>
              <p:cNvSpPr/>
              <p:nvPr/>
            </p:nvSpPr>
            <p:spPr>
              <a:xfrm>
                <a:off x="6769876" y="4190084"/>
                <a:ext cx="214133" cy="351577"/>
              </a:xfrm>
              <a:custGeom>
                <a:avLst/>
                <a:gdLst>
                  <a:gd name="connsiteX0" fmla="*/ 214096 w 214133"/>
                  <a:gd name="connsiteY0" fmla="*/ 35052 h 351577"/>
                  <a:gd name="connsiteX1" fmla="*/ 180400 w 214133"/>
                  <a:gd name="connsiteY1" fmla="*/ 35 h 351577"/>
                  <a:gd name="connsiteX2" fmla="*/ 33066 w 214133"/>
                  <a:gd name="connsiteY2" fmla="*/ 35 h 351577"/>
                  <a:gd name="connsiteX3" fmla="*/ 31 w 214133"/>
                  <a:gd name="connsiteY3" fmla="*/ 32409 h 351577"/>
                  <a:gd name="connsiteX4" fmla="*/ 31 w 214133"/>
                  <a:gd name="connsiteY4" fmla="*/ 177101 h 351577"/>
                  <a:gd name="connsiteX5" fmla="*/ 691 w 214133"/>
                  <a:gd name="connsiteY5" fmla="*/ 326418 h 351577"/>
                  <a:gd name="connsiteX6" fmla="*/ 26459 w 214133"/>
                  <a:gd name="connsiteY6" fmla="*/ 351524 h 351577"/>
                  <a:gd name="connsiteX7" fmla="*/ 187007 w 214133"/>
                  <a:gd name="connsiteY7" fmla="*/ 351524 h 351577"/>
                  <a:gd name="connsiteX8" fmla="*/ 212774 w 214133"/>
                  <a:gd name="connsiteY8" fmla="*/ 325757 h 351577"/>
                  <a:gd name="connsiteX9" fmla="*/ 214096 w 214133"/>
                  <a:gd name="connsiteY9" fmla="*/ 176440 h 351577"/>
                  <a:gd name="connsiteX10" fmla="*/ 214096 w 214133"/>
                  <a:gd name="connsiteY10" fmla="*/ 35052 h 351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4133" h="351577">
                    <a:moveTo>
                      <a:pt x="214096" y="35052"/>
                    </a:moveTo>
                    <a:cubicBezTo>
                      <a:pt x="214756" y="9946"/>
                      <a:pt x="206828" y="-626"/>
                      <a:pt x="180400" y="35"/>
                    </a:cubicBezTo>
                    <a:cubicBezTo>
                      <a:pt x="131509" y="1357"/>
                      <a:pt x="81957" y="1357"/>
                      <a:pt x="33066" y="35"/>
                    </a:cubicBezTo>
                    <a:cubicBezTo>
                      <a:pt x="9281" y="-626"/>
                      <a:pt x="-630" y="7964"/>
                      <a:pt x="31" y="32409"/>
                    </a:cubicBezTo>
                    <a:cubicBezTo>
                      <a:pt x="1352" y="80640"/>
                      <a:pt x="31" y="128870"/>
                      <a:pt x="31" y="177101"/>
                    </a:cubicBezTo>
                    <a:cubicBezTo>
                      <a:pt x="691" y="226653"/>
                      <a:pt x="2013" y="276866"/>
                      <a:pt x="691" y="326418"/>
                    </a:cubicBezTo>
                    <a:cubicBezTo>
                      <a:pt x="31" y="346899"/>
                      <a:pt x="7298" y="352185"/>
                      <a:pt x="26459" y="351524"/>
                    </a:cubicBezTo>
                    <a:cubicBezTo>
                      <a:pt x="79975" y="350203"/>
                      <a:pt x="133491" y="350203"/>
                      <a:pt x="187007" y="351524"/>
                    </a:cubicBezTo>
                    <a:cubicBezTo>
                      <a:pt x="206828" y="352185"/>
                      <a:pt x="212774" y="345578"/>
                      <a:pt x="212774" y="325757"/>
                    </a:cubicBezTo>
                    <a:cubicBezTo>
                      <a:pt x="212774" y="276205"/>
                      <a:pt x="209471" y="225992"/>
                      <a:pt x="214096" y="176440"/>
                    </a:cubicBezTo>
                    <a:cubicBezTo>
                      <a:pt x="214096" y="129531"/>
                      <a:pt x="212774" y="82622"/>
                      <a:pt x="214096" y="3505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38DC511-27BF-4994-93F2-B862C2F94F3E}"/>
                  </a:ext>
                </a:extLst>
              </p:cNvPr>
              <p:cNvSpPr/>
              <p:nvPr/>
            </p:nvSpPr>
            <p:spPr>
              <a:xfrm>
                <a:off x="7192090" y="4190083"/>
                <a:ext cx="211421" cy="352184"/>
              </a:xfrm>
              <a:custGeom>
                <a:avLst/>
                <a:gdLst>
                  <a:gd name="connsiteX0" fmla="*/ 189619 w 211421"/>
                  <a:gd name="connsiteY0" fmla="*/ 352185 h 352184"/>
                  <a:gd name="connsiteX1" fmla="*/ 210761 w 211421"/>
                  <a:gd name="connsiteY1" fmla="*/ 330382 h 352184"/>
                  <a:gd name="connsiteX2" fmla="*/ 211422 w 211421"/>
                  <a:gd name="connsiteY2" fmla="*/ 178422 h 352184"/>
                  <a:gd name="connsiteX3" fmla="*/ 210761 w 211421"/>
                  <a:gd name="connsiteY3" fmla="*/ 31088 h 352184"/>
                  <a:gd name="connsiteX4" fmla="*/ 179048 w 211421"/>
                  <a:gd name="connsiteY4" fmla="*/ 35 h 352184"/>
                  <a:gd name="connsiteX5" fmla="*/ 31713 w 211421"/>
                  <a:gd name="connsiteY5" fmla="*/ 35 h 352184"/>
                  <a:gd name="connsiteX6" fmla="*/ 661 w 211421"/>
                  <a:gd name="connsiteY6" fmla="*/ 31088 h 352184"/>
                  <a:gd name="connsiteX7" fmla="*/ 0 w 211421"/>
                  <a:gd name="connsiteY7" fmla="*/ 178422 h 352184"/>
                  <a:gd name="connsiteX8" fmla="*/ 0 w 211421"/>
                  <a:gd name="connsiteY8" fmla="*/ 330382 h 352184"/>
                  <a:gd name="connsiteX9" fmla="*/ 21142 w 211421"/>
                  <a:gd name="connsiteY9" fmla="*/ 351524 h 352184"/>
                  <a:gd name="connsiteX10" fmla="*/ 189619 w 211421"/>
                  <a:gd name="connsiteY10" fmla="*/ 352185 h 352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421" h="352184">
                    <a:moveTo>
                      <a:pt x="189619" y="352185"/>
                    </a:moveTo>
                    <a:cubicBezTo>
                      <a:pt x="206136" y="352185"/>
                      <a:pt x="210761" y="346238"/>
                      <a:pt x="210761" y="330382"/>
                    </a:cubicBezTo>
                    <a:cubicBezTo>
                      <a:pt x="210100" y="279509"/>
                      <a:pt x="210761" y="228635"/>
                      <a:pt x="211422" y="178422"/>
                    </a:cubicBezTo>
                    <a:cubicBezTo>
                      <a:pt x="211422" y="129531"/>
                      <a:pt x="210100" y="79979"/>
                      <a:pt x="210761" y="31088"/>
                    </a:cubicBezTo>
                    <a:cubicBezTo>
                      <a:pt x="211422" y="7303"/>
                      <a:pt x="202172" y="35"/>
                      <a:pt x="179048" y="35"/>
                    </a:cubicBezTo>
                    <a:cubicBezTo>
                      <a:pt x="130156" y="1357"/>
                      <a:pt x="80604" y="1357"/>
                      <a:pt x="31713" y="35"/>
                    </a:cubicBezTo>
                    <a:cubicBezTo>
                      <a:pt x="8589" y="-626"/>
                      <a:pt x="0" y="7964"/>
                      <a:pt x="661" y="31088"/>
                    </a:cubicBezTo>
                    <a:cubicBezTo>
                      <a:pt x="1321" y="79979"/>
                      <a:pt x="661" y="129531"/>
                      <a:pt x="0" y="178422"/>
                    </a:cubicBezTo>
                    <a:cubicBezTo>
                      <a:pt x="0" y="229296"/>
                      <a:pt x="661" y="280169"/>
                      <a:pt x="0" y="330382"/>
                    </a:cubicBezTo>
                    <a:cubicBezTo>
                      <a:pt x="0" y="346899"/>
                      <a:pt x="5285" y="351524"/>
                      <a:pt x="21142" y="351524"/>
                    </a:cubicBezTo>
                    <a:cubicBezTo>
                      <a:pt x="77301" y="350863"/>
                      <a:pt x="133460" y="350863"/>
                      <a:pt x="189619" y="3521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272CED6-2B80-4721-87D2-A9DA41290C08}"/>
                  </a:ext>
                </a:extLst>
              </p:cNvPr>
              <p:cNvSpPr/>
              <p:nvPr/>
            </p:nvSpPr>
            <p:spPr>
              <a:xfrm>
                <a:off x="7610935" y="4190119"/>
                <a:ext cx="209475" cy="347562"/>
              </a:xfrm>
              <a:custGeom>
                <a:avLst/>
                <a:gdLst>
                  <a:gd name="connsiteX0" fmla="*/ 30428 w 209475"/>
                  <a:gd name="connsiteY0" fmla="*/ 347525 h 347562"/>
                  <a:gd name="connsiteX1" fmla="*/ 206832 w 209475"/>
                  <a:gd name="connsiteY1" fmla="*/ 346203 h 347562"/>
                  <a:gd name="connsiteX2" fmla="*/ 209475 w 209475"/>
                  <a:gd name="connsiteY2" fmla="*/ 28410 h 347562"/>
                  <a:gd name="connsiteX3" fmla="*/ 183708 w 209475"/>
                  <a:gd name="connsiteY3" fmla="*/ 0 h 347562"/>
                  <a:gd name="connsiteX4" fmla="*/ 25803 w 209475"/>
                  <a:gd name="connsiteY4" fmla="*/ 0 h 347562"/>
                  <a:gd name="connsiteX5" fmla="*/ 35 w 209475"/>
                  <a:gd name="connsiteY5" fmla="*/ 25767 h 347562"/>
                  <a:gd name="connsiteX6" fmla="*/ 1357 w 209475"/>
                  <a:gd name="connsiteY6" fmla="*/ 175084 h 347562"/>
                  <a:gd name="connsiteX7" fmla="*/ 5321 w 209475"/>
                  <a:gd name="connsiteY7" fmla="*/ 209440 h 347562"/>
                  <a:gd name="connsiteX8" fmla="*/ 5321 w 209475"/>
                  <a:gd name="connsiteY8" fmla="*/ 321758 h 347562"/>
                  <a:gd name="connsiteX9" fmla="*/ 30428 w 209475"/>
                  <a:gd name="connsiteY9" fmla="*/ 347525 h 347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475" h="347562">
                    <a:moveTo>
                      <a:pt x="30428" y="347525"/>
                    </a:moveTo>
                    <a:cubicBezTo>
                      <a:pt x="89229" y="346864"/>
                      <a:pt x="148031" y="346864"/>
                      <a:pt x="206832" y="346203"/>
                    </a:cubicBezTo>
                    <a:cubicBezTo>
                      <a:pt x="207493" y="240492"/>
                      <a:pt x="208154" y="134121"/>
                      <a:pt x="209475" y="28410"/>
                    </a:cubicBezTo>
                    <a:cubicBezTo>
                      <a:pt x="209475" y="9910"/>
                      <a:pt x="204190" y="0"/>
                      <a:pt x="183708" y="0"/>
                    </a:cubicBezTo>
                    <a:cubicBezTo>
                      <a:pt x="130853" y="661"/>
                      <a:pt x="78658" y="661"/>
                      <a:pt x="25803" y="0"/>
                    </a:cubicBezTo>
                    <a:cubicBezTo>
                      <a:pt x="7964" y="0"/>
                      <a:pt x="-625" y="7928"/>
                      <a:pt x="35" y="25767"/>
                    </a:cubicBezTo>
                    <a:cubicBezTo>
                      <a:pt x="696" y="75319"/>
                      <a:pt x="696" y="125532"/>
                      <a:pt x="1357" y="175084"/>
                    </a:cubicBezTo>
                    <a:cubicBezTo>
                      <a:pt x="6642" y="186316"/>
                      <a:pt x="5321" y="197547"/>
                      <a:pt x="5321" y="209440"/>
                    </a:cubicBezTo>
                    <a:cubicBezTo>
                      <a:pt x="5321" y="247099"/>
                      <a:pt x="5982" y="284098"/>
                      <a:pt x="5321" y="321758"/>
                    </a:cubicBezTo>
                    <a:cubicBezTo>
                      <a:pt x="5321" y="340257"/>
                      <a:pt x="11928" y="348186"/>
                      <a:pt x="30428" y="34752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A1FFBE6-7198-4747-A3F0-64AEBE6114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2ED1B7-7AC0-4FEC-A5A0-5B77F6EB0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7BC315-E344-4512-8F5D-CD41DCAC6526}"/>
              </a:ext>
            </a:extLst>
          </p:cNvPr>
          <p:cNvGrpSpPr/>
          <p:nvPr/>
        </p:nvGrpSpPr>
        <p:grpSpPr>
          <a:xfrm>
            <a:off x="724148" y="1517496"/>
            <a:ext cx="2709212" cy="5340504"/>
            <a:chOff x="827584" y="1340768"/>
            <a:chExt cx="2736304" cy="5340504"/>
          </a:xfrm>
        </p:grpSpPr>
        <p:sp>
          <p:nvSpPr>
            <p:cNvPr id="6" name="Rectangle 16">
              <a:extLst>
                <a:ext uri="{FF2B5EF4-FFF2-40B4-BE49-F238E27FC236}">
                  <a16:creationId xmlns:a16="http://schemas.microsoft.com/office/drawing/2014/main" id="{B2A79A34-D343-46FD-BF33-170D56191C3C}"/>
                </a:ext>
              </a:extLst>
            </p:cNvPr>
            <p:cNvSpPr/>
            <p:nvPr/>
          </p:nvSpPr>
          <p:spPr>
            <a:xfrm>
              <a:off x="827584" y="1340768"/>
              <a:ext cx="2736304" cy="211832"/>
            </a:xfrm>
            <a:custGeom>
              <a:avLst/>
              <a:gdLst>
                <a:gd name="connsiteX0" fmla="*/ 0 w 2736304"/>
                <a:gd name="connsiteY0" fmla="*/ 0 h 211832"/>
                <a:gd name="connsiteX1" fmla="*/ 2736304 w 2736304"/>
                <a:gd name="connsiteY1" fmla="*/ 0 h 211832"/>
                <a:gd name="connsiteX2" fmla="*/ 2736304 w 2736304"/>
                <a:gd name="connsiteY2" fmla="*/ 211832 h 211832"/>
                <a:gd name="connsiteX3" fmla="*/ 0 w 2736304"/>
                <a:gd name="connsiteY3" fmla="*/ 211832 h 211832"/>
                <a:gd name="connsiteX4" fmla="*/ 0 w 2736304"/>
                <a:gd name="connsiteY4" fmla="*/ 0 h 211832"/>
                <a:gd name="connsiteX0" fmla="*/ 220980 w 2736304"/>
                <a:gd name="connsiteY0" fmla="*/ 0 h 211832"/>
                <a:gd name="connsiteX1" fmla="*/ 2736304 w 2736304"/>
                <a:gd name="connsiteY1" fmla="*/ 0 h 211832"/>
                <a:gd name="connsiteX2" fmla="*/ 2736304 w 2736304"/>
                <a:gd name="connsiteY2" fmla="*/ 211832 h 211832"/>
                <a:gd name="connsiteX3" fmla="*/ 0 w 2736304"/>
                <a:gd name="connsiteY3" fmla="*/ 211832 h 211832"/>
                <a:gd name="connsiteX4" fmla="*/ 220980 w 2736304"/>
                <a:gd name="connsiteY4" fmla="*/ 0 h 21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304" h="211832">
                  <a:moveTo>
                    <a:pt x="220980" y="0"/>
                  </a:moveTo>
                  <a:lnTo>
                    <a:pt x="2736304" y="0"/>
                  </a:lnTo>
                  <a:lnTo>
                    <a:pt x="2736304" y="211832"/>
                  </a:lnTo>
                  <a:lnTo>
                    <a:pt x="0" y="211832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D90781-D2A5-4033-82A5-FB8B65CBF0EE}"/>
                </a:ext>
              </a:extLst>
            </p:cNvPr>
            <p:cNvSpPr/>
            <p:nvPr/>
          </p:nvSpPr>
          <p:spPr>
            <a:xfrm>
              <a:off x="1043608" y="1340768"/>
              <a:ext cx="2520280" cy="5340504"/>
            </a:xfrm>
            <a:prstGeom prst="rect">
              <a:avLst/>
            </a:prstGeom>
            <a:solidFill>
              <a:schemeClr val="accent4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10D9C49-6963-448C-864A-B645C0A5A158}"/>
              </a:ext>
            </a:extLst>
          </p:cNvPr>
          <p:cNvSpPr txBox="1"/>
          <p:nvPr/>
        </p:nvSpPr>
        <p:spPr>
          <a:xfrm>
            <a:off x="1011947" y="2585714"/>
            <a:ext cx="23474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ALLPPT </a:t>
            </a:r>
          </a:p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Layout</a:t>
            </a:r>
          </a:p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for your </a:t>
            </a:r>
          </a:p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A4606C-1592-4E81-A126-63232BB6FDAA}"/>
              </a:ext>
            </a:extLst>
          </p:cNvPr>
          <p:cNvGrpSpPr/>
          <p:nvPr/>
        </p:nvGrpSpPr>
        <p:grpSpPr>
          <a:xfrm>
            <a:off x="4043345" y="5179821"/>
            <a:ext cx="2167332" cy="1068787"/>
            <a:chOff x="270024" y="1671304"/>
            <a:chExt cx="1280222" cy="10794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1C3CF5-D108-4227-BF9C-B33D69002D72}"/>
                </a:ext>
              </a:extLst>
            </p:cNvPr>
            <p:cNvSpPr txBox="1"/>
            <p:nvPr/>
          </p:nvSpPr>
          <p:spPr>
            <a:xfrm>
              <a:off x="270024" y="1911472"/>
              <a:ext cx="1280222" cy="83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28E030-55BE-4A3B-842F-4F9B5AC1E91F}"/>
                </a:ext>
              </a:extLst>
            </p:cNvPr>
            <p:cNvSpPr txBox="1"/>
            <p:nvPr/>
          </p:nvSpPr>
          <p:spPr>
            <a:xfrm>
              <a:off x="270024" y="1671304"/>
              <a:ext cx="1280222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Add Title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7389B8-A56D-4E18-A5AD-F7F31EBC5A4D}"/>
              </a:ext>
            </a:extLst>
          </p:cNvPr>
          <p:cNvGrpSpPr/>
          <p:nvPr/>
        </p:nvGrpSpPr>
        <p:grpSpPr>
          <a:xfrm>
            <a:off x="6654663" y="5179821"/>
            <a:ext cx="2167332" cy="1068787"/>
            <a:chOff x="270024" y="1671304"/>
            <a:chExt cx="1280222" cy="10794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C8E7E8-C9A5-4CD8-8436-6F37FB710CA6}"/>
                </a:ext>
              </a:extLst>
            </p:cNvPr>
            <p:cNvSpPr txBox="1"/>
            <p:nvPr/>
          </p:nvSpPr>
          <p:spPr>
            <a:xfrm>
              <a:off x="270024" y="1911472"/>
              <a:ext cx="1280222" cy="83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D0AC59-9F12-4D29-BA33-3110D939B89A}"/>
                </a:ext>
              </a:extLst>
            </p:cNvPr>
            <p:cNvSpPr txBox="1"/>
            <p:nvPr/>
          </p:nvSpPr>
          <p:spPr>
            <a:xfrm>
              <a:off x="270024" y="1671304"/>
              <a:ext cx="1280222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Add Title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7296EA-7D6F-40A6-8FAE-329619298323}"/>
              </a:ext>
            </a:extLst>
          </p:cNvPr>
          <p:cNvGrpSpPr/>
          <p:nvPr/>
        </p:nvGrpSpPr>
        <p:grpSpPr>
          <a:xfrm>
            <a:off x="9265980" y="5179821"/>
            <a:ext cx="2167332" cy="1068787"/>
            <a:chOff x="270024" y="1671304"/>
            <a:chExt cx="1280222" cy="10794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C069A1-1680-42D5-89C6-2A171C41C08A}"/>
                </a:ext>
              </a:extLst>
            </p:cNvPr>
            <p:cNvSpPr txBox="1"/>
            <p:nvPr/>
          </p:nvSpPr>
          <p:spPr>
            <a:xfrm>
              <a:off x="270024" y="1911472"/>
              <a:ext cx="1280222" cy="83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DBBE55-0F25-4C37-815D-9D1382ED5341}"/>
                </a:ext>
              </a:extLst>
            </p:cNvPr>
            <p:cNvSpPr txBox="1"/>
            <p:nvPr/>
          </p:nvSpPr>
          <p:spPr>
            <a:xfrm>
              <a:off x="270024" y="1671304"/>
              <a:ext cx="1280222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Add Title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7658674-BBED-4EC5-8BCE-5EECF79D1DC4}"/>
              </a:ext>
            </a:extLst>
          </p:cNvPr>
          <p:cNvSpPr/>
          <p:nvPr/>
        </p:nvSpPr>
        <p:spPr>
          <a:xfrm>
            <a:off x="1092076" y="2183068"/>
            <a:ext cx="346421" cy="320390"/>
          </a:xfrm>
          <a:custGeom>
            <a:avLst/>
            <a:gdLst/>
            <a:ahLst/>
            <a:cxnLst/>
            <a:rect l="l" t="t" r="r" b="b"/>
            <a:pathLst>
              <a:path w="89311" h="82600">
                <a:moveTo>
                  <a:pt x="81739" y="0"/>
                </a:moveTo>
                <a:lnTo>
                  <a:pt x="89311" y="12046"/>
                </a:lnTo>
                <a:cubicBezTo>
                  <a:pt x="83001" y="14684"/>
                  <a:pt x="78355" y="18614"/>
                  <a:pt x="75372" y="23834"/>
                </a:cubicBezTo>
                <a:cubicBezTo>
                  <a:pt x="72389" y="29053"/>
                  <a:pt x="70726" y="36654"/>
                  <a:pt x="70382" y="46634"/>
                </a:cubicBezTo>
                <a:lnTo>
                  <a:pt x="86558" y="46634"/>
                </a:lnTo>
                <a:lnTo>
                  <a:pt x="86558" y="82600"/>
                </a:lnTo>
                <a:lnTo>
                  <a:pt x="53346" y="82600"/>
                </a:lnTo>
                <a:lnTo>
                  <a:pt x="53346" y="54206"/>
                </a:lnTo>
                <a:cubicBezTo>
                  <a:pt x="53346" y="38833"/>
                  <a:pt x="55181" y="27705"/>
                  <a:pt x="58852" y="20822"/>
                </a:cubicBezTo>
                <a:cubicBezTo>
                  <a:pt x="63671" y="11644"/>
                  <a:pt x="71300" y="4704"/>
                  <a:pt x="81739" y="0"/>
                </a:cubicBezTo>
                <a:close/>
                <a:moveTo>
                  <a:pt x="28394" y="0"/>
                </a:moveTo>
                <a:lnTo>
                  <a:pt x="35965" y="12046"/>
                </a:lnTo>
                <a:cubicBezTo>
                  <a:pt x="29656" y="14684"/>
                  <a:pt x="25009" y="18614"/>
                  <a:pt x="22027" y="23834"/>
                </a:cubicBezTo>
                <a:cubicBezTo>
                  <a:pt x="19044" y="29053"/>
                  <a:pt x="17380" y="36654"/>
                  <a:pt x="17036" y="46634"/>
                </a:cubicBezTo>
                <a:lnTo>
                  <a:pt x="33212" y="46634"/>
                </a:lnTo>
                <a:lnTo>
                  <a:pt x="33212" y="82600"/>
                </a:lnTo>
                <a:lnTo>
                  <a:pt x="0" y="82600"/>
                </a:lnTo>
                <a:lnTo>
                  <a:pt x="0" y="54206"/>
                </a:lnTo>
                <a:cubicBezTo>
                  <a:pt x="0" y="38833"/>
                  <a:pt x="1836" y="27705"/>
                  <a:pt x="5507" y="20822"/>
                </a:cubicBezTo>
                <a:cubicBezTo>
                  <a:pt x="10325" y="11644"/>
                  <a:pt x="17954" y="4704"/>
                  <a:pt x="283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6ED665D-D7A6-418C-9C0D-95D7C85BF539}"/>
              </a:ext>
            </a:extLst>
          </p:cNvPr>
          <p:cNvSpPr/>
          <p:nvPr/>
        </p:nvSpPr>
        <p:spPr>
          <a:xfrm rot="10800000">
            <a:off x="2774337" y="5327403"/>
            <a:ext cx="346421" cy="320390"/>
          </a:xfrm>
          <a:custGeom>
            <a:avLst/>
            <a:gdLst/>
            <a:ahLst/>
            <a:cxnLst/>
            <a:rect l="l" t="t" r="r" b="b"/>
            <a:pathLst>
              <a:path w="89311" h="82600">
                <a:moveTo>
                  <a:pt x="81739" y="0"/>
                </a:moveTo>
                <a:lnTo>
                  <a:pt x="89311" y="12046"/>
                </a:lnTo>
                <a:cubicBezTo>
                  <a:pt x="83001" y="14684"/>
                  <a:pt x="78355" y="18614"/>
                  <a:pt x="75372" y="23834"/>
                </a:cubicBezTo>
                <a:cubicBezTo>
                  <a:pt x="72389" y="29053"/>
                  <a:pt x="70726" y="36654"/>
                  <a:pt x="70382" y="46634"/>
                </a:cubicBezTo>
                <a:lnTo>
                  <a:pt x="86558" y="46634"/>
                </a:lnTo>
                <a:lnTo>
                  <a:pt x="86558" y="82600"/>
                </a:lnTo>
                <a:lnTo>
                  <a:pt x="53346" y="82600"/>
                </a:lnTo>
                <a:lnTo>
                  <a:pt x="53346" y="54206"/>
                </a:lnTo>
                <a:cubicBezTo>
                  <a:pt x="53346" y="38833"/>
                  <a:pt x="55181" y="27705"/>
                  <a:pt x="58852" y="20822"/>
                </a:cubicBezTo>
                <a:cubicBezTo>
                  <a:pt x="63671" y="11644"/>
                  <a:pt x="71300" y="4704"/>
                  <a:pt x="81739" y="0"/>
                </a:cubicBezTo>
                <a:close/>
                <a:moveTo>
                  <a:pt x="28394" y="0"/>
                </a:moveTo>
                <a:lnTo>
                  <a:pt x="35965" y="12046"/>
                </a:lnTo>
                <a:cubicBezTo>
                  <a:pt x="29656" y="14684"/>
                  <a:pt x="25009" y="18614"/>
                  <a:pt x="22027" y="23834"/>
                </a:cubicBezTo>
                <a:cubicBezTo>
                  <a:pt x="19044" y="29053"/>
                  <a:pt x="17380" y="36654"/>
                  <a:pt x="17036" y="46634"/>
                </a:cubicBezTo>
                <a:lnTo>
                  <a:pt x="33212" y="46634"/>
                </a:lnTo>
                <a:lnTo>
                  <a:pt x="33212" y="82600"/>
                </a:lnTo>
                <a:lnTo>
                  <a:pt x="0" y="82600"/>
                </a:lnTo>
                <a:lnTo>
                  <a:pt x="0" y="54206"/>
                </a:lnTo>
                <a:cubicBezTo>
                  <a:pt x="0" y="38833"/>
                  <a:pt x="1836" y="27705"/>
                  <a:pt x="5507" y="20822"/>
                </a:cubicBezTo>
                <a:cubicBezTo>
                  <a:pt x="10325" y="11644"/>
                  <a:pt x="17954" y="4704"/>
                  <a:pt x="283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7B9F7DAC-7F33-44FE-BDB6-3C334F5F192F}"/>
              </a:ext>
            </a:extLst>
          </p:cNvPr>
          <p:cNvSpPr txBox="1">
            <a:spLocks/>
          </p:cNvSpPr>
          <p:nvPr/>
        </p:nvSpPr>
        <p:spPr>
          <a:xfrm>
            <a:off x="917331" y="3447335"/>
            <a:ext cx="2160000" cy="289299"/>
          </a:xfrm>
          <a:prstGeom prst="rect">
            <a:avLst/>
          </a:prstGeom>
          <a:solidFill>
            <a:schemeClr val="accent1">
              <a:alpha val="70000"/>
            </a:schemeClr>
          </a:solidFill>
          <a:ln w="19050">
            <a:solidFill>
              <a:schemeClr val="accent1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Your Text</a:t>
            </a:r>
          </a:p>
        </p:txBody>
      </p:sp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111F538F-A40D-4E06-BC62-BCF0AB7DFA41}"/>
              </a:ext>
            </a:extLst>
          </p:cNvPr>
          <p:cNvSpPr txBox="1">
            <a:spLocks/>
          </p:cNvSpPr>
          <p:nvPr/>
        </p:nvSpPr>
        <p:spPr>
          <a:xfrm>
            <a:off x="917331" y="4502335"/>
            <a:ext cx="2160000" cy="288032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5" name="자유형 115">
            <a:extLst>
              <a:ext uri="{FF2B5EF4-FFF2-40B4-BE49-F238E27FC236}">
                <a16:creationId xmlns:a16="http://schemas.microsoft.com/office/drawing/2014/main" id="{015D77CE-77D1-4092-BE1D-D97203F5D02B}"/>
              </a:ext>
            </a:extLst>
          </p:cNvPr>
          <p:cNvSpPr/>
          <p:nvPr/>
        </p:nvSpPr>
        <p:spPr>
          <a:xfrm>
            <a:off x="1997332" y="3170043"/>
            <a:ext cx="8236462" cy="174172"/>
          </a:xfrm>
          <a:custGeom>
            <a:avLst/>
            <a:gdLst>
              <a:gd name="connsiteX0" fmla="*/ 0 w 6433457"/>
              <a:gd name="connsiteY0" fmla="*/ 152400 h 174172"/>
              <a:gd name="connsiteX1" fmla="*/ 0 w 6433457"/>
              <a:gd name="connsiteY1" fmla="*/ 0 h 174172"/>
              <a:gd name="connsiteX2" fmla="*/ 6433457 w 6433457"/>
              <a:gd name="connsiteY2" fmla="*/ 0 h 174172"/>
              <a:gd name="connsiteX3" fmla="*/ 6433457 w 6433457"/>
              <a:gd name="connsiteY3" fmla="*/ 174172 h 17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33457" h="174172">
                <a:moveTo>
                  <a:pt x="0" y="152400"/>
                </a:moveTo>
                <a:lnTo>
                  <a:pt x="0" y="0"/>
                </a:lnTo>
                <a:lnTo>
                  <a:pt x="6433457" y="0"/>
                </a:lnTo>
                <a:lnTo>
                  <a:pt x="6433457" y="174172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자유형 116">
            <a:extLst>
              <a:ext uri="{FF2B5EF4-FFF2-40B4-BE49-F238E27FC236}">
                <a16:creationId xmlns:a16="http://schemas.microsoft.com/office/drawing/2014/main" id="{D11B1EB5-96A8-4046-B900-BB98BAB70861}"/>
              </a:ext>
            </a:extLst>
          </p:cNvPr>
          <p:cNvSpPr/>
          <p:nvPr/>
        </p:nvSpPr>
        <p:spPr>
          <a:xfrm>
            <a:off x="6089403" y="2651478"/>
            <a:ext cx="67721" cy="540000"/>
          </a:xfrm>
          <a:custGeom>
            <a:avLst/>
            <a:gdLst>
              <a:gd name="connsiteX0" fmla="*/ 0 w 0"/>
              <a:gd name="connsiteY0" fmla="*/ 0 h 293914"/>
              <a:gd name="connsiteX1" fmla="*/ 0 w 0"/>
              <a:gd name="connsiteY1" fmla="*/ 293914 h 29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3914">
                <a:moveTo>
                  <a:pt x="0" y="0"/>
                </a:moveTo>
                <a:lnTo>
                  <a:pt x="0" y="293914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7" name="자유형 117">
            <a:extLst>
              <a:ext uri="{FF2B5EF4-FFF2-40B4-BE49-F238E27FC236}">
                <a16:creationId xmlns:a16="http://schemas.microsoft.com/office/drawing/2014/main" id="{AA373878-C603-4630-94E1-30271BCB977B}"/>
              </a:ext>
            </a:extLst>
          </p:cNvPr>
          <p:cNvSpPr/>
          <p:nvPr/>
        </p:nvSpPr>
        <p:spPr>
          <a:xfrm>
            <a:off x="4742819" y="3170044"/>
            <a:ext cx="0" cy="163286"/>
          </a:xfrm>
          <a:custGeom>
            <a:avLst/>
            <a:gdLst>
              <a:gd name="connsiteX0" fmla="*/ 0 w 0"/>
              <a:gd name="connsiteY0" fmla="*/ 0 h 163286"/>
              <a:gd name="connsiteX1" fmla="*/ 0 w 0"/>
              <a:gd name="connsiteY1" fmla="*/ 163286 h 16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63286">
                <a:moveTo>
                  <a:pt x="0" y="0"/>
                </a:moveTo>
                <a:lnTo>
                  <a:pt x="0" y="163286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8" name="자유형 118">
            <a:extLst>
              <a:ext uri="{FF2B5EF4-FFF2-40B4-BE49-F238E27FC236}">
                <a16:creationId xmlns:a16="http://schemas.microsoft.com/office/drawing/2014/main" id="{566C3093-0300-4839-98FB-411AE29103D2}"/>
              </a:ext>
            </a:extLst>
          </p:cNvPr>
          <p:cNvSpPr/>
          <p:nvPr/>
        </p:nvSpPr>
        <p:spPr>
          <a:xfrm>
            <a:off x="7488307" y="3166730"/>
            <a:ext cx="0" cy="163286"/>
          </a:xfrm>
          <a:custGeom>
            <a:avLst/>
            <a:gdLst>
              <a:gd name="connsiteX0" fmla="*/ 0 w 0"/>
              <a:gd name="connsiteY0" fmla="*/ 0 h 163286"/>
              <a:gd name="connsiteX1" fmla="*/ 0 w 0"/>
              <a:gd name="connsiteY1" fmla="*/ 163286 h 16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63286">
                <a:moveTo>
                  <a:pt x="0" y="0"/>
                </a:moveTo>
                <a:lnTo>
                  <a:pt x="0" y="163286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3B2CFA38-315E-4C70-8315-6FD7C90A6041}"/>
              </a:ext>
            </a:extLst>
          </p:cNvPr>
          <p:cNvSpPr txBox="1">
            <a:spLocks/>
          </p:cNvSpPr>
          <p:nvPr/>
        </p:nvSpPr>
        <p:spPr>
          <a:xfrm>
            <a:off x="917331" y="4934383"/>
            <a:ext cx="2160000" cy="288032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FA1E8EF3-9D17-49BD-9F17-B2B354916038}"/>
              </a:ext>
            </a:extLst>
          </p:cNvPr>
          <p:cNvSpPr txBox="1">
            <a:spLocks/>
          </p:cNvSpPr>
          <p:nvPr/>
        </p:nvSpPr>
        <p:spPr>
          <a:xfrm>
            <a:off x="917331" y="5358933"/>
            <a:ext cx="2160000" cy="288032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0381F928-CD8F-455F-89C4-4C73E0378A85}"/>
              </a:ext>
            </a:extLst>
          </p:cNvPr>
          <p:cNvSpPr txBox="1">
            <a:spLocks/>
          </p:cNvSpPr>
          <p:nvPr/>
        </p:nvSpPr>
        <p:spPr>
          <a:xfrm>
            <a:off x="917331" y="5783483"/>
            <a:ext cx="2160000" cy="288032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2" name="자유형 122">
            <a:extLst>
              <a:ext uri="{FF2B5EF4-FFF2-40B4-BE49-F238E27FC236}">
                <a16:creationId xmlns:a16="http://schemas.microsoft.com/office/drawing/2014/main" id="{27AC52B8-DD24-49E5-A93D-6E5077065D8D}"/>
              </a:ext>
            </a:extLst>
          </p:cNvPr>
          <p:cNvSpPr/>
          <p:nvPr/>
        </p:nvSpPr>
        <p:spPr>
          <a:xfrm>
            <a:off x="1997331" y="4113018"/>
            <a:ext cx="0" cy="304800"/>
          </a:xfrm>
          <a:custGeom>
            <a:avLst/>
            <a:gdLst>
              <a:gd name="connsiteX0" fmla="*/ 0 w 0"/>
              <a:gd name="connsiteY0" fmla="*/ 0 h 304800"/>
              <a:gd name="connsiteX1" fmla="*/ 0 w 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B7E7BC1F-E977-48C5-BC5B-EBC4CDC13CD3}"/>
              </a:ext>
            </a:extLst>
          </p:cNvPr>
          <p:cNvSpPr txBox="1">
            <a:spLocks/>
          </p:cNvSpPr>
          <p:nvPr/>
        </p:nvSpPr>
        <p:spPr>
          <a:xfrm>
            <a:off x="9153795" y="4524850"/>
            <a:ext cx="2160000" cy="288032"/>
          </a:xfrm>
          <a:prstGeom prst="rect">
            <a:avLst/>
          </a:prstGeom>
          <a:ln w="19050">
            <a:solidFill>
              <a:schemeClr val="accent4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3232CAF0-DEE0-47B7-92F9-9B2DE4B2EB48}"/>
              </a:ext>
            </a:extLst>
          </p:cNvPr>
          <p:cNvSpPr txBox="1">
            <a:spLocks/>
          </p:cNvSpPr>
          <p:nvPr/>
        </p:nvSpPr>
        <p:spPr>
          <a:xfrm>
            <a:off x="9153795" y="4956898"/>
            <a:ext cx="2160000" cy="288032"/>
          </a:xfrm>
          <a:prstGeom prst="rect">
            <a:avLst/>
          </a:prstGeom>
          <a:ln w="19050">
            <a:solidFill>
              <a:schemeClr val="accent4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AF05DC71-6563-413F-89B0-FE40B8FCF502}"/>
              </a:ext>
            </a:extLst>
          </p:cNvPr>
          <p:cNvSpPr txBox="1">
            <a:spLocks/>
          </p:cNvSpPr>
          <p:nvPr/>
        </p:nvSpPr>
        <p:spPr>
          <a:xfrm>
            <a:off x="9153795" y="5381448"/>
            <a:ext cx="2160000" cy="288032"/>
          </a:xfrm>
          <a:prstGeom prst="rect">
            <a:avLst/>
          </a:prstGeom>
          <a:ln w="19050">
            <a:solidFill>
              <a:schemeClr val="accent4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6" name="Text Placeholder 32">
            <a:extLst>
              <a:ext uri="{FF2B5EF4-FFF2-40B4-BE49-F238E27FC236}">
                <a16:creationId xmlns:a16="http://schemas.microsoft.com/office/drawing/2014/main" id="{1D66EF00-4A0A-4DA4-97D1-C416274D93E0}"/>
              </a:ext>
            </a:extLst>
          </p:cNvPr>
          <p:cNvSpPr txBox="1">
            <a:spLocks/>
          </p:cNvSpPr>
          <p:nvPr/>
        </p:nvSpPr>
        <p:spPr>
          <a:xfrm>
            <a:off x="9153795" y="5805998"/>
            <a:ext cx="2160000" cy="288032"/>
          </a:xfrm>
          <a:prstGeom prst="rect">
            <a:avLst/>
          </a:prstGeom>
          <a:ln w="19050">
            <a:solidFill>
              <a:schemeClr val="accent4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7" name="자유형 137">
            <a:extLst>
              <a:ext uri="{FF2B5EF4-FFF2-40B4-BE49-F238E27FC236}">
                <a16:creationId xmlns:a16="http://schemas.microsoft.com/office/drawing/2014/main" id="{C19A5F43-7288-47B4-9AF4-166DDE98A9B0}"/>
              </a:ext>
            </a:extLst>
          </p:cNvPr>
          <p:cNvSpPr/>
          <p:nvPr/>
        </p:nvSpPr>
        <p:spPr>
          <a:xfrm>
            <a:off x="10233795" y="4135533"/>
            <a:ext cx="0" cy="304800"/>
          </a:xfrm>
          <a:custGeom>
            <a:avLst/>
            <a:gdLst>
              <a:gd name="connsiteX0" fmla="*/ 0 w 0"/>
              <a:gd name="connsiteY0" fmla="*/ 0 h 304800"/>
              <a:gd name="connsiteX1" fmla="*/ 0 w 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chemeClr val="accent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자유형 139">
            <a:extLst>
              <a:ext uri="{FF2B5EF4-FFF2-40B4-BE49-F238E27FC236}">
                <a16:creationId xmlns:a16="http://schemas.microsoft.com/office/drawing/2014/main" id="{785E2067-732B-4257-A44D-360689BF09F6}"/>
              </a:ext>
            </a:extLst>
          </p:cNvPr>
          <p:cNvSpPr/>
          <p:nvPr/>
        </p:nvSpPr>
        <p:spPr>
          <a:xfrm>
            <a:off x="6085114" y="2650719"/>
            <a:ext cx="1869203" cy="250371"/>
          </a:xfrm>
          <a:custGeom>
            <a:avLst/>
            <a:gdLst>
              <a:gd name="connsiteX0" fmla="*/ 0 w 1012372"/>
              <a:gd name="connsiteY0" fmla="*/ 250371 h 250371"/>
              <a:gd name="connsiteX1" fmla="*/ 859972 w 1012372"/>
              <a:gd name="connsiteY1" fmla="*/ 250371 h 250371"/>
              <a:gd name="connsiteX2" fmla="*/ 859972 w 1012372"/>
              <a:gd name="connsiteY2" fmla="*/ 10885 h 250371"/>
              <a:gd name="connsiteX3" fmla="*/ 1012372 w 1012372"/>
              <a:gd name="connsiteY3" fmla="*/ 10885 h 250371"/>
              <a:gd name="connsiteX4" fmla="*/ 1012372 w 1012372"/>
              <a:gd name="connsiteY4" fmla="*/ 0 h 25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2372" h="250371">
                <a:moveTo>
                  <a:pt x="0" y="250371"/>
                </a:moveTo>
                <a:lnTo>
                  <a:pt x="859972" y="250371"/>
                </a:lnTo>
                <a:lnTo>
                  <a:pt x="859972" y="10885"/>
                </a:lnTo>
                <a:lnTo>
                  <a:pt x="1012372" y="10885"/>
                </a:lnTo>
                <a:lnTo>
                  <a:pt x="1012372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 dirty="0"/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0B32E799-BBDB-4C8E-A152-4D32F7AE9E06}"/>
              </a:ext>
            </a:extLst>
          </p:cNvPr>
          <p:cNvSpPr txBox="1">
            <a:spLocks/>
          </p:cNvSpPr>
          <p:nvPr/>
        </p:nvSpPr>
        <p:spPr>
          <a:xfrm>
            <a:off x="917331" y="3732021"/>
            <a:ext cx="2160000" cy="289299"/>
          </a:xfrm>
          <a:prstGeom prst="rect">
            <a:avLst/>
          </a:prstGeom>
          <a:ln w="19050">
            <a:solidFill>
              <a:schemeClr val="accent1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0" name="Text Placeholder 32">
            <a:extLst>
              <a:ext uri="{FF2B5EF4-FFF2-40B4-BE49-F238E27FC236}">
                <a16:creationId xmlns:a16="http://schemas.microsoft.com/office/drawing/2014/main" id="{FAD7519F-2A92-4D2C-A478-DE44804C1787}"/>
              </a:ext>
            </a:extLst>
          </p:cNvPr>
          <p:cNvSpPr txBox="1">
            <a:spLocks/>
          </p:cNvSpPr>
          <p:nvPr/>
        </p:nvSpPr>
        <p:spPr>
          <a:xfrm>
            <a:off x="3662819" y="4509840"/>
            <a:ext cx="2160000" cy="288032"/>
          </a:xfrm>
          <a:prstGeom prst="rect">
            <a:avLst/>
          </a:prstGeom>
          <a:ln w="19050">
            <a:solidFill>
              <a:schemeClr val="accent2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1" name="Text Placeholder 32">
            <a:extLst>
              <a:ext uri="{FF2B5EF4-FFF2-40B4-BE49-F238E27FC236}">
                <a16:creationId xmlns:a16="http://schemas.microsoft.com/office/drawing/2014/main" id="{00244D37-B156-46E0-AD21-2A67C1B2346F}"/>
              </a:ext>
            </a:extLst>
          </p:cNvPr>
          <p:cNvSpPr txBox="1">
            <a:spLocks/>
          </p:cNvSpPr>
          <p:nvPr/>
        </p:nvSpPr>
        <p:spPr>
          <a:xfrm>
            <a:off x="3662819" y="4941888"/>
            <a:ext cx="2160000" cy="288032"/>
          </a:xfrm>
          <a:prstGeom prst="rect">
            <a:avLst/>
          </a:prstGeom>
          <a:ln w="19050">
            <a:solidFill>
              <a:schemeClr val="accent2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219F4FB3-6E66-4EC8-A2B7-9F7C9F5294D6}"/>
              </a:ext>
            </a:extLst>
          </p:cNvPr>
          <p:cNvSpPr txBox="1">
            <a:spLocks/>
          </p:cNvSpPr>
          <p:nvPr/>
        </p:nvSpPr>
        <p:spPr>
          <a:xfrm>
            <a:off x="3662819" y="5366438"/>
            <a:ext cx="2160000" cy="288032"/>
          </a:xfrm>
          <a:prstGeom prst="rect">
            <a:avLst/>
          </a:prstGeom>
          <a:ln w="19050">
            <a:solidFill>
              <a:schemeClr val="accent2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A637543F-BD0C-454D-9298-A3B09430E51C}"/>
              </a:ext>
            </a:extLst>
          </p:cNvPr>
          <p:cNvSpPr txBox="1">
            <a:spLocks/>
          </p:cNvSpPr>
          <p:nvPr/>
        </p:nvSpPr>
        <p:spPr>
          <a:xfrm>
            <a:off x="3662819" y="5790988"/>
            <a:ext cx="2160000" cy="288032"/>
          </a:xfrm>
          <a:prstGeom prst="rect">
            <a:avLst/>
          </a:prstGeom>
          <a:ln w="19050">
            <a:solidFill>
              <a:schemeClr val="accent2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4" name="자유형 127">
            <a:extLst>
              <a:ext uri="{FF2B5EF4-FFF2-40B4-BE49-F238E27FC236}">
                <a16:creationId xmlns:a16="http://schemas.microsoft.com/office/drawing/2014/main" id="{1FA5F762-1E6A-4B5B-A208-38344EBB0E77}"/>
              </a:ext>
            </a:extLst>
          </p:cNvPr>
          <p:cNvSpPr/>
          <p:nvPr/>
        </p:nvSpPr>
        <p:spPr>
          <a:xfrm>
            <a:off x="4742819" y="4120523"/>
            <a:ext cx="0" cy="304800"/>
          </a:xfrm>
          <a:custGeom>
            <a:avLst/>
            <a:gdLst>
              <a:gd name="connsiteX0" fmla="*/ 0 w 0"/>
              <a:gd name="connsiteY0" fmla="*/ 0 h 304800"/>
              <a:gd name="connsiteX1" fmla="*/ 0 w 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940A6039-C4DE-4D73-AAC2-479847894149}"/>
              </a:ext>
            </a:extLst>
          </p:cNvPr>
          <p:cNvSpPr txBox="1">
            <a:spLocks/>
          </p:cNvSpPr>
          <p:nvPr/>
        </p:nvSpPr>
        <p:spPr>
          <a:xfrm>
            <a:off x="3662819" y="3452760"/>
            <a:ext cx="2160000" cy="289299"/>
          </a:xfrm>
          <a:prstGeom prst="rect">
            <a:avLst/>
          </a:prstGeom>
          <a:solidFill>
            <a:schemeClr val="accent2">
              <a:alpha val="70000"/>
            </a:schemeClr>
          </a:solidFill>
          <a:ln w="19050">
            <a:solidFill>
              <a:schemeClr val="accent2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Your Text</a:t>
            </a:r>
          </a:p>
        </p:txBody>
      </p:sp>
      <p:sp>
        <p:nvSpPr>
          <p:cNvPr id="26" name="Text Placeholder 32">
            <a:extLst>
              <a:ext uri="{FF2B5EF4-FFF2-40B4-BE49-F238E27FC236}">
                <a16:creationId xmlns:a16="http://schemas.microsoft.com/office/drawing/2014/main" id="{BA676176-F1F7-45BF-B5B8-714246E1DA59}"/>
              </a:ext>
            </a:extLst>
          </p:cNvPr>
          <p:cNvSpPr txBox="1">
            <a:spLocks/>
          </p:cNvSpPr>
          <p:nvPr/>
        </p:nvSpPr>
        <p:spPr>
          <a:xfrm>
            <a:off x="3662819" y="3737446"/>
            <a:ext cx="2160000" cy="289299"/>
          </a:xfrm>
          <a:prstGeom prst="rect">
            <a:avLst/>
          </a:prstGeom>
          <a:ln w="19050">
            <a:solidFill>
              <a:schemeClr val="accent2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7" name="Text Placeholder 32">
            <a:extLst>
              <a:ext uri="{FF2B5EF4-FFF2-40B4-BE49-F238E27FC236}">
                <a16:creationId xmlns:a16="http://schemas.microsoft.com/office/drawing/2014/main" id="{06EC0C65-E9E8-4DF5-AC2D-80C078087B81}"/>
              </a:ext>
            </a:extLst>
          </p:cNvPr>
          <p:cNvSpPr txBox="1">
            <a:spLocks/>
          </p:cNvSpPr>
          <p:nvPr/>
        </p:nvSpPr>
        <p:spPr>
          <a:xfrm>
            <a:off x="6408307" y="4517345"/>
            <a:ext cx="2160000" cy="288032"/>
          </a:xfrm>
          <a:prstGeom prst="rect">
            <a:avLst/>
          </a:prstGeom>
          <a:ln w="19050">
            <a:solidFill>
              <a:schemeClr val="accent3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4D427BB9-1503-42CE-A0F5-224A5A3A55DE}"/>
              </a:ext>
            </a:extLst>
          </p:cNvPr>
          <p:cNvSpPr txBox="1">
            <a:spLocks/>
          </p:cNvSpPr>
          <p:nvPr/>
        </p:nvSpPr>
        <p:spPr>
          <a:xfrm>
            <a:off x="6408307" y="4949393"/>
            <a:ext cx="2160000" cy="288032"/>
          </a:xfrm>
          <a:prstGeom prst="rect">
            <a:avLst/>
          </a:prstGeom>
          <a:ln w="19050">
            <a:solidFill>
              <a:schemeClr val="accent3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C35EAD35-B6BF-4382-BDB6-6850FE1953C2}"/>
              </a:ext>
            </a:extLst>
          </p:cNvPr>
          <p:cNvSpPr txBox="1">
            <a:spLocks/>
          </p:cNvSpPr>
          <p:nvPr/>
        </p:nvSpPr>
        <p:spPr>
          <a:xfrm>
            <a:off x="6408307" y="5373943"/>
            <a:ext cx="2160000" cy="288032"/>
          </a:xfrm>
          <a:prstGeom prst="rect">
            <a:avLst/>
          </a:prstGeom>
          <a:ln w="19050">
            <a:solidFill>
              <a:schemeClr val="accent3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01100910-8FF5-4654-8C26-D198A2AD247E}"/>
              </a:ext>
            </a:extLst>
          </p:cNvPr>
          <p:cNvSpPr txBox="1">
            <a:spLocks/>
          </p:cNvSpPr>
          <p:nvPr/>
        </p:nvSpPr>
        <p:spPr>
          <a:xfrm>
            <a:off x="6408307" y="5798493"/>
            <a:ext cx="2160000" cy="288032"/>
          </a:xfrm>
          <a:prstGeom prst="rect">
            <a:avLst/>
          </a:prstGeom>
          <a:ln w="19050">
            <a:solidFill>
              <a:schemeClr val="accent3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31" name="자유형 132">
            <a:extLst>
              <a:ext uri="{FF2B5EF4-FFF2-40B4-BE49-F238E27FC236}">
                <a16:creationId xmlns:a16="http://schemas.microsoft.com/office/drawing/2014/main" id="{CCD5B9DB-ADD6-45D6-996F-807F0D3C8E64}"/>
              </a:ext>
            </a:extLst>
          </p:cNvPr>
          <p:cNvSpPr/>
          <p:nvPr/>
        </p:nvSpPr>
        <p:spPr>
          <a:xfrm>
            <a:off x="7488307" y="4128028"/>
            <a:ext cx="0" cy="304800"/>
          </a:xfrm>
          <a:custGeom>
            <a:avLst/>
            <a:gdLst>
              <a:gd name="connsiteX0" fmla="*/ 0 w 0"/>
              <a:gd name="connsiteY0" fmla="*/ 0 h 304800"/>
              <a:gd name="connsiteX1" fmla="*/ 0 w 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5F27FB31-7891-4328-9015-80F5E0FC86E8}"/>
              </a:ext>
            </a:extLst>
          </p:cNvPr>
          <p:cNvSpPr txBox="1">
            <a:spLocks/>
          </p:cNvSpPr>
          <p:nvPr/>
        </p:nvSpPr>
        <p:spPr>
          <a:xfrm>
            <a:off x="6408307" y="3458185"/>
            <a:ext cx="2160000" cy="289299"/>
          </a:xfrm>
          <a:prstGeom prst="rect">
            <a:avLst/>
          </a:prstGeom>
          <a:solidFill>
            <a:schemeClr val="accent3">
              <a:alpha val="70000"/>
            </a:schemeClr>
          </a:solidFill>
          <a:ln w="19050">
            <a:solidFill>
              <a:schemeClr val="accent3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Your Text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0241BC6-9A26-4BFE-BA06-654CB7D755D8}"/>
              </a:ext>
            </a:extLst>
          </p:cNvPr>
          <p:cNvSpPr txBox="1">
            <a:spLocks/>
          </p:cNvSpPr>
          <p:nvPr/>
        </p:nvSpPr>
        <p:spPr>
          <a:xfrm>
            <a:off x="6408307" y="3742871"/>
            <a:ext cx="2160000" cy="289299"/>
          </a:xfrm>
          <a:prstGeom prst="rect">
            <a:avLst/>
          </a:prstGeom>
          <a:ln w="19050">
            <a:solidFill>
              <a:schemeClr val="accent3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107EB082-4665-489C-B453-7DB801CB40AD}"/>
              </a:ext>
            </a:extLst>
          </p:cNvPr>
          <p:cNvSpPr txBox="1">
            <a:spLocks/>
          </p:cNvSpPr>
          <p:nvPr/>
        </p:nvSpPr>
        <p:spPr>
          <a:xfrm>
            <a:off x="9153795" y="3463610"/>
            <a:ext cx="2160000" cy="289299"/>
          </a:xfrm>
          <a:prstGeom prst="rect">
            <a:avLst/>
          </a:prstGeom>
          <a:solidFill>
            <a:schemeClr val="accent4">
              <a:alpha val="70000"/>
            </a:schemeClr>
          </a:solidFill>
          <a:ln w="19050">
            <a:solidFill>
              <a:schemeClr val="accent4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Your Text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FA858AD7-7B47-4579-8CE5-61A864AF4566}"/>
              </a:ext>
            </a:extLst>
          </p:cNvPr>
          <p:cNvSpPr txBox="1">
            <a:spLocks/>
          </p:cNvSpPr>
          <p:nvPr/>
        </p:nvSpPr>
        <p:spPr>
          <a:xfrm>
            <a:off x="9153795" y="3748296"/>
            <a:ext cx="2160000" cy="289299"/>
          </a:xfrm>
          <a:prstGeom prst="rect">
            <a:avLst/>
          </a:prstGeom>
          <a:ln w="19050">
            <a:solidFill>
              <a:schemeClr val="accent4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B718936D-5D6C-4E98-AC96-41D32CC25FF4}"/>
              </a:ext>
            </a:extLst>
          </p:cNvPr>
          <p:cNvSpPr txBox="1">
            <a:spLocks/>
          </p:cNvSpPr>
          <p:nvPr/>
        </p:nvSpPr>
        <p:spPr>
          <a:xfrm>
            <a:off x="5016000" y="1936934"/>
            <a:ext cx="2160000" cy="289299"/>
          </a:xfrm>
          <a:prstGeom prst="rect">
            <a:avLst/>
          </a:prstGeom>
          <a:solidFill>
            <a:schemeClr val="accent5">
              <a:alpha val="70000"/>
            </a:schemeClr>
          </a:solidFill>
          <a:ln w="19050">
            <a:solidFill>
              <a:schemeClr val="accent5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CEO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9F2D5CED-D68C-4488-B281-0AF7A1537440}"/>
              </a:ext>
            </a:extLst>
          </p:cNvPr>
          <p:cNvSpPr txBox="1">
            <a:spLocks/>
          </p:cNvSpPr>
          <p:nvPr/>
        </p:nvSpPr>
        <p:spPr>
          <a:xfrm>
            <a:off x="5016000" y="2221620"/>
            <a:ext cx="2160000" cy="289299"/>
          </a:xfrm>
          <a:prstGeom prst="rect">
            <a:avLst/>
          </a:prstGeom>
          <a:ln w="19050">
            <a:solidFill>
              <a:schemeClr val="accent5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897A1C60-BF60-40F9-BAF4-5DF009D33920}"/>
              </a:ext>
            </a:extLst>
          </p:cNvPr>
          <p:cNvSpPr txBox="1">
            <a:spLocks/>
          </p:cNvSpPr>
          <p:nvPr/>
        </p:nvSpPr>
        <p:spPr>
          <a:xfrm>
            <a:off x="7954324" y="2351692"/>
            <a:ext cx="2160000" cy="289299"/>
          </a:xfrm>
          <a:prstGeom prst="rect">
            <a:avLst/>
          </a:prstGeom>
          <a:solidFill>
            <a:schemeClr val="accent6">
              <a:alpha val="70000"/>
            </a:schemeClr>
          </a:solidFill>
          <a:ln w="19050">
            <a:solidFill>
              <a:schemeClr val="accent6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Your Text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0841CCD4-0B89-45EF-B3F6-1D666A1CDEFA}"/>
              </a:ext>
            </a:extLst>
          </p:cNvPr>
          <p:cNvSpPr txBox="1">
            <a:spLocks/>
          </p:cNvSpPr>
          <p:nvPr/>
        </p:nvSpPr>
        <p:spPr>
          <a:xfrm>
            <a:off x="7954324" y="2636378"/>
            <a:ext cx="2160000" cy="289299"/>
          </a:xfrm>
          <a:prstGeom prst="rect">
            <a:avLst/>
          </a:prstGeom>
          <a:ln w="19050">
            <a:solidFill>
              <a:schemeClr val="accent6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8">
            <a:extLst>
              <a:ext uri="{FF2B5EF4-FFF2-40B4-BE49-F238E27FC236}">
                <a16:creationId xmlns:a16="http://schemas.microsoft.com/office/drawing/2014/main" id="{81F72874-737D-4E42-8AB8-5FD894654EF2}"/>
              </a:ext>
            </a:extLst>
          </p:cNvPr>
          <p:cNvGrpSpPr/>
          <p:nvPr/>
        </p:nvGrpSpPr>
        <p:grpSpPr>
          <a:xfrm>
            <a:off x="6543652" y="1958989"/>
            <a:ext cx="4691070" cy="470129"/>
            <a:chOff x="6902577" y="1677264"/>
            <a:chExt cx="4691070" cy="470129"/>
          </a:xfrm>
        </p:grpSpPr>
        <p:sp>
          <p:nvSpPr>
            <p:cNvPr id="4" name="Rectangle 9">
              <a:extLst>
                <a:ext uri="{FF2B5EF4-FFF2-40B4-BE49-F238E27FC236}">
                  <a16:creationId xmlns:a16="http://schemas.microsoft.com/office/drawing/2014/main" id="{52637551-BD05-4997-B76E-A5B756DC6FD6}"/>
                </a:ext>
              </a:extLst>
            </p:cNvPr>
            <p:cNvSpPr/>
            <p:nvPr/>
          </p:nvSpPr>
          <p:spPr>
            <a:xfrm flipH="1">
              <a:off x="6902577" y="1684291"/>
              <a:ext cx="115353" cy="46310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자유형: 도형 59">
              <a:extLst>
                <a:ext uri="{FF2B5EF4-FFF2-40B4-BE49-F238E27FC236}">
                  <a16:creationId xmlns:a16="http://schemas.microsoft.com/office/drawing/2014/main" id="{144C7EA6-C4DD-443C-A6B0-53C6CE0375D3}"/>
                </a:ext>
              </a:extLst>
            </p:cNvPr>
            <p:cNvSpPr/>
            <p:nvPr/>
          </p:nvSpPr>
          <p:spPr>
            <a:xfrm>
              <a:off x="6902577" y="1677264"/>
              <a:ext cx="4691070" cy="363646"/>
            </a:xfrm>
            <a:custGeom>
              <a:avLst/>
              <a:gdLst>
                <a:gd name="connsiteX0" fmla="*/ 1302502 w 4691070"/>
                <a:gd name="connsiteY0" fmla="*/ 0 h 363646"/>
                <a:gd name="connsiteX1" fmla="*/ 4331514 w 4691070"/>
                <a:gd name="connsiteY1" fmla="*/ 0 h 363646"/>
                <a:gd name="connsiteX2" fmla="*/ 4691070 w 4691070"/>
                <a:gd name="connsiteY2" fmla="*/ 363646 h 363646"/>
                <a:gd name="connsiteX3" fmla="*/ 1302502 w 4691070"/>
                <a:gd name="connsiteY3" fmla="*/ 363646 h 363646"/>
                <a:gd name="connsiteX4" fmla="*/ 0 w 4691070"/>
                <a:gd name="connsiteY4" fmla="*/ 363646 h 363646"/>
                <a:gd name="connsiteX5" fmla="*/ 0 w 4691070"/>
                <a:gd name="connsiteY5" fmla="*/ 46 h 363646"/>
                <a:gd name="connsiteX6" fmla="*/ 1302502 w 4691070"/>
                <a:gd name="connsiteY6" fmla="*/ 46 h 36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70" h="363646">
                  <a:moveTo>
                    <a:pt x="1302502" y="0"/>
                  </a:moveTo>
                  <a:lnTo>
                    <a:pt x="4331514" y="0"/>
                  </a:lnTo>
                  <a:lnTo>
                    <a:pt x="4691070" y="363646"/>
                  </a:lnTo>
                  <a:lnTo>
                    <a:pt x="1302502" y="363646"/>
                  </a:lnTo>
                  <a:lnTo>
                    <a:pt x="0" y="363646"/>
                  </a:lnTo>
                  <a:lnTo>
                    <a:pt x="0" y="46"/>
                  </a:lnTo>
                  <a:lnTo>
                    <a:pt x="1302502" y="4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B713A7CF-8CBF-451D-9AF3-12599F474A53}"/>
              </a:ext>
            </a:extLst>
          </p:cNvPr>
          <p:cNvSpPr/>
          <p:nvPr/>
        </p:nvSpPr>
        <p:spPr>
          <a:xfrm>
            <a:off x="1693009" y="5407443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18D782-7D2B-4A93-89DD-0CEEDA594654}"/>
              </a:ext>
            </a:extLst>
          </p:cNvPr>
          <p:cNvSpPr/>
          <p:nvPr/>
        </p:nvSpPr>
        <p:spPr>
          <a:xfrm>
            <a:off x="1693009" y="5685950"/>
            <a:ext cx="216024" cy="2160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0E6322-19D8-4974-87AC-C4D30FF8AEB4}"/>
              </a:ext>
            </a:extLst>
          </p:cNvPr>
          <p:cNvSpPr/>
          <p:nvPr/>
        </p:nvSpPr>
        <p:spPr>
          <a:xfrm>
            <a:off x="1693009" y="5973982"/>
            <a:ext cx="216024" cy="216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3C1F08-5A69-4122-A66D-E30AA967E80A}"/>
              </a:ext>
            </a:extLst>
          </p:cNvPr>
          <p:cNvSpPr txBox="1"/>
          <p:nvPr/>
        </p:nvSpPr>
        <p:spPr>
          <a:xfrm>
            <a:off x="1962812" y="5361568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53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725CB4-C83D-41E2-A81A-29A7F005F496}"/>
              </a:ext>
            </a:extLst>
          </p:cNvPr>
          <p:cNvSpPr txBox="1"/>
          <p:nvPr/>
        </p:nvSpPr>
        <p:spPr>
          <a:xfrm>
            <a:off x="1960580" y="5649600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45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FDB4C-0FB0-4071-AE93-AE9DB51B4421}"/>
              </a:ext>
            </a:extLst>
          </p:cNvPr>
          <p:cNvSpPr txBox="1"/>
          <p:nvPr/>
        </p:nvSpPr>
        <p:spPr>
          <a:xfrm>
            <a:off x="1958348" y="5937632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64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E23632-D5E5-44BF-A6FD-97A0650E529B}"/>
              </a:ext>
            </a:extLst>
          </p:cNvPr>
          <p:cNvSpPr/>
          <p:nvPr/>
        </p:nvSpPr>
        <p:spPr>
          <a:xfrm>
            <a:off x="3710905" y="5407443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107B5F-78FB-45CA-BDBD-02C900AB7484}"/>
              </a:ext>
            </a:extLst>
          </p:cNvPr>
          <p:cNvSpPr/>
          <p:nvPr/>
        </p:nvSpPr>
        <p:spPr>
          <a:xfrm>
            <a:off x="3710905" y="5685950"/>
            <a:ext cx="216024" cy="2160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E54614-47CA-48D8-9E38-72BE3851A096}"/>
              </a:ext>
            </a:extLst>
          </p:cNvPr>
          <p:cNvSpPr/>
          <p:nvPr/>
        </p:nvSpPr>
        <p:spPr>
          <a:xfrm>
            <a:off x="3710905" y="5973982"/>
            <a:ext cx="216024" cy="216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C0B726-F7AB-4E02-A8BF-52DAE7C1C1A2}"/>
              </a:ext>
            </a:extLst>
          </p:cNvPr>
          <p:cNvSpPr txBox="1"/>
          <p:nvPr/>
        </p:nvSpPr>
        <p:spPr>
          <a:xfrm>
            <a:off x="3980708" y="5361568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73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F8198E-BC8C-47B9-B9D0-D665BA1C1DA0}"/>
              </a:ext>
            </a:extLst>
          </p:cNvPr>
          <p:cNvSpPr txBox="1"/>
          <p:nvPr/>
        </p:nvSpPr>
        <p:spPr>
          <a:xfrm>
            <a:off x="3978476" y="5649600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45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74E22A-1512-4EBB-8B6F-8D98CCB12DE7}"/>
              </a:ext>
            </a:extLst>
          </p:cNvPr>
          <p:cNvSpPr txBox="1"/>
          <p:nvPr/>
        </p:nvSpPr>
        <p:spPr>
          <a:xfrm>
            <a:off x="3976244" y="5937632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34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4A3D712-1C3B-4A86-AC95-74F318A758D1}"/>
              </a:ext>
            </a:extLst>
          </p:cNvPr>
          <p:cNvSpPr/>
          <p:nvPr/>
        </p:nvSpPr>
        <p:spPr>
          <a:xfrm>
            <a:off x="7131578" y="5407443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7F2D03-E542-4B2E-980F-C9BA54E62EAA}"/>
              </a:ext>
            </a:extLst>
          </p:cNvPr>
          <p:cNvSpPr/>
          <p:nvPr/>
        </p:nvSpPr>
        <p:spPr>
          <a:xfrm>
            <a:off x="7131578" y="5685950"/>
            <a:ext cx="216024" cy="2160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38FA08-8A54-416F-8632-B4D8A73181E9}"/>
              </a:ext>
            </a:extLst>
          </p:cNvPr>
          <p:cNvSpPr/>
          <p:nvPr/>
        </p:nvSpPr>
        <p:spPr>
          <a:xfrm>
            <a:off x="7131578" y="5973982"/>
            <a:ext cx="216024" cy="216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E508BA-76E9-4A24-B26C-A8DE5CEE84AB}"/>
              </a:ext>
            </a:extLst>
          </p:cNvPr>
          <p:cNvSpPr txBox="1"/>
          <p:nvPr/>
        </p:nvSpPr>
        <p:spPr>
          <a:xfrm>
            <a:off x="7401381" y="5361568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43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2A464E-E140-403D-BBF0-B67C6F5E30A9}"/>
              </a:ext>
            </a:extLst>
          </p:cNvPr>
          <p:cNvSpPr txBox="1"/>
          <p:nvPr/>
        </p:nvSpPr>
        <p:spPr>
          <a:xfrm>
            <a:off x="7399149" y="5649600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65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C5351C-5381-42D0-A392-9098F67AFCE1}"/>
              </a:ext>
            </a:extLst>
          </p:cNvPr>
          <p:cNvSpPr txBox="1"/>
          <p:nvPr/>
        </p:nvSpPr>
        <p:spPr>
          <a:xfrm>
            <a:off x="7396917" y="5937632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54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E4CC37-4B67-4FC8-A2A8-3DB1A2F0AAF8}"/>
              </a:ext>
            </a:extLst>
          </p:cNvPr>
          <p:cNvSpPr/>
          <p:nvPr/>
        </p:nvSpPr>
        <p:spPr>
          <a:xfrm>
            <a:off x="9115566" y="5407443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7AF8CC9-ACA4-40D2-863E-2B96D2820354}"/>
              </a:ext>
            </a:extLst>
          </p:cNvPr>
          <p:cNvSpPr/>
          <p:nvPr/>
        </p:nvSpPr>
        <p:spPr>
          <a:xfrm>
            <a:off x="9115566" y="5685950"/>
            <a:ext cx="216024" cy="2160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E6C4AE-D3D5-4599-80C2-9C69650FD5AE}"/>
              </a:ext>
            </a:extLst>
          </p:cNvPr>
          <p:cNvSpPr/>
          <p:nvPr/>
        </p:nvSpPr>
        <p:spPr>
          <a:xfrm>
            <a:off x="9115566" y="5973982"/>
            <a:ext cx="216024" cy="216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1C6D6C-DE36-401E-B484-5681A016AE67}"/>
              </a:ext>
            </a:extLst>
          </p:cNvPr>
          <p:cNvSpPr txBox="1"/>
          <p:nvPr/>
        </p:nvSpPr>
        <p:spPr>
          <a:xfrm>
            <a:off x="9385369" y="5361568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53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342C4D-A961-4F83-B814-DD9F950BC15E}"/>
              </a:ext>
            </a:extLst>
          </p:cNvPr>
          <p:cNvSpPr txBox="1"/>
          <p:nvPr/>
        </p:nvSpPr>
        <p:spPr>
          <a:xfrm>
            <a:off x="9383137" y="5649600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45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E2277-B806-4016-A22B-1A2E7847CE19}"/>
              </a:ext>
            </a:extLst>
          </p:cNvPr>
          <p:cNvSpPr txBox="1"/>
          <p:nvPr/>
        </p:nvSpPr>
        <p:spPr>
          <a:xfrm>
            <a:off x="9380905" y="5937632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64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36F8605-78D8-4833-993F-143410F380EE}"/>
              </a:ext>
            </a:extLst>
          </p:cNvPr>
          <p:cNvGrpSpPr/>
          <p:nvPr/>
        </p:nvGrpSpPr>
        <p:grpSpPr>
          <a:xfrm>
            <a:off x="948114" y="1958988"/>
            <a:ext cx="4691070" cy="475860"/>
            <a:chOff x="948114" y="1671533"/>
            <a:chExt cx="4691070" cy="475860"/>
          </a:xfrm>
        </p:grpSpPr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626F2CCE-EED2-4AE8-886C-19257A5D168E}"/>
                </a:ext>
              </a:extLst>
            </p:cNvPr>
            <p:cNvSpPr/>
            <p:nvPr/>
          </p:nvSpPr>
          <p:spPr>
            <a:xfrm flipH="1">
              <a:off x="956865" y="1684291"/>
              <a:ext cx="115353" cy="46310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자유형: 도형 58">
              <a:extLst>
                <a:ext uri="{FF2B5EF4-FFF2-40B4-BE49-F238E27FC236}">
                  <a16:creationId xmlns:a16="http://schemas.microsoft.com/office/drawing/2014/main" id="{D3080068-BFB3-43FA-A1A8-3A7F8A31D5A4}"/>
                </a:ext>
              </a:extLst>
            </p:cNvPr>
            <p:cNvSpPr/>
            <p:nvPr/>
          </p:nvSpPr>
          <p:spPr>
            <a:xfrm>
              <a:off x="948114" y="1671533"/>
              <a:ext cx="4691070" cy="363646"/>
            </a:xfrm>
            <a:custGeom>
              <a:avLst/>
              <a:gdLst>
                <a:gd name="connsiteX0" fmla="*/ 1302502 w 4691070"/>
                <a:gd name="connsiteY0" fmla="*/ 0 h 363646"/>
                <a:gd name="connsiteX1" fmla="*/ 4331514 w 4691070"/>
                <a:gd name="connsiteY1" fmla="*/ 0 h 363646"/>
                <a:gd name="connsiteX2" fmla="*/ 4691070 w 4691070"/>
                <a:gd name="connsiteY2" fmla="*/ 363646 h 363646"/>
                <a:gd name="connsiteX3" fmla="*/ 1302502 w 4691070"/>
                <a:gd name="connsiteY3" fmla="*/ 363646 h 363646"/>
                <a:gd name="connsiteX4" fmla="*/ 0 w 4691070"/>
                <a:gd name="connsiteY4" fmla="*/ 363646 h 363646"/>
                <a:gd name="connsiteX5" fmla="*/ 0 w 4691070"/>
                <a:gd name="connsiteY5" fmla="*/ 46 h 363646"/>
                <a:gd name="connsiteX6" fmla="*/ 1302502 w 4691070"/>
                <a:gd name="connsiteY6" fmla="*/ 46 h 36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70" h="363646">
                  <a:moveTo>
                    <a:pt x="1302502" y="0"/>
                  </a:moveTo>
                  <a:lnTo>
                    <a:pt x="4331514" y="0"/>
                  </a:lnTo>
                  <a:lnTo>
                    <a:pt x="4691070" y="363646"/>
                  </a:lnTo>
                  <a:lnTo>
                    <a:pt x="1302502" y="363646"/>
                  </a:lnTo>
                  <a:lnTo>
                    <a:pt x="0" y="363646"/>
                  </a:lnTo>
                  <a:lnTo>
                    <a:pt x="0" y="46"/>
                  </a:lnTo>
                  <a:lnTo>
                    <a:pt x="1302502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F92930-DB82-40CA-B397-9DF27380107A}"/>
              </a:ext>
            </a:extLst>
          </p:cNvPr>
          <p:cNvSpPr txBox="1"/>
          <p:nvPr/>
        </p:nvSpPr>
        <p:spPr>
          <a:xfrm>
            <a:off x="1063194" y="1986924"/>
            <a:ext cx="2496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2019 Your 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57A254-0D79-47E8-A84C-AF29E0EC1EB0}"/>
              </a:ext>
            </a:extLst>
          </p:cNvPr>
          <p:cNvSpPr txBox="1"/>
          <p:nvPr/>
        </p:nvSpPr>
        <p:spPr>
          <a:xfrm>
            <a:off x="1043643" y="2328366"/>
            <a:ext cx="4604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11A530-00A5-4DF7-BA76-24B8A699BD65}"/>
              </a:ext>
            </a:extLst>
          </p:cNvPr>
          <p:cNvSpPr txBox="1"/>
          <p:nvPr/>
        </p:nvSpPr>
        <p:spPr>
          <a:xfrm>
            <a:off x="6649982" y="1986924"/>
            <a:ext cx="2496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2020  Your 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CCB93E-ED20-485C-934E-EE0D2187F0F9}"/>
              </a:ext>
            </a:extLst>
          </p:cNvPr>
          <p:cNvSpPr txBox="1"/>
          <p:nvPr/>
        </p:nvSpPr>
        <p:spPr>
          <a:xfrm>
            <a:off x="6630430" y="2328366"/>
            <a:ext cx="4604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7" name="그룹 39">
            <a:extLst>
              <a:ext uri="{FF2B5EF4-FFF2-40B4-BE49-F238E27FC236}">
                <a16:creationId xmlns:a16="http://schemas.microsoft.com/office/drawing/2014/main" id="{A94741B9-6F43-44E6-AEB3-B2A917C3F094}"/>
              </a:ext>
            </a:extLst>
          </p:cNvPr>
          <p:cNvGrpSpPr/>
          <p:nvPr/>
        </p:nvGrpSpPr>
        <p:grpSpPr>
          <a:xfrm>
            <a:off x="1267264" y="2693634"/>
            <a:ext cx="4182246" cy="2648855"/>
            <a:chOff x="1557824" y="2679645"/>
            <a:chExt cx="4182246" cy="2648855"/>
          </a:xfrm>
        </p:grpSpPr>
        <p:graphicFrame>
          <p:nvGraphicFramePr>
            <p:cNvPr id="38" name="Chart 37">
              <a:extLst>
                <a:ext uri="{FF2B5EF4-FFF2-40B4-BE49-F238E27FC236}">
                  <a16:creationId xmlns:a16="http://schemas.microsoft.com/office/drawing/2014/main" id="{AA05E83F-7880-4D32-BE48-5E1E44E699F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99620708"/>
                </p:ext>
              </p:extLst>
            </p:nvPr>
          </p:nvGraphicFramePr>
          <p:xfrm>
            <a:off x="1557824" y="2679645"/>
            <a:ext cx="2160240" cy="23762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43B465E-A207-485E-9E49-8A1B173CE73B}"/>
                </a:ext>
              </a:extLst>
            </p:cNvPr>
            <p:cNvSpPr/>
            <p:nvPr/>
          </p:nvSpPr>
          <p:spPr>
            <a:xfrm>
              <a:off x="2002474" y="4968460"/>
              <a:ext cx="1268685" cy="36004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6CA2D3-8FE5-430C-BF4C-2D991D34A41D}"/>
                </a:ext>
              </a:extLst>
            </p:cNvPr>
            <p:cNvSpPr txBox="1"/>
            <p:nvPr/>
          </p:nvSpPr>
          <p:spPr>
            <a:xfrm>
              <a:off x="2002474" y="4994592"/>
              <a:ext cx="12686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Content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733157-286D-45AA-BAEF-4E5C475DBEC2}"/>
                </a:ext>
              </a:extLst>
            </p:cNvPr>
            <p:cNvSpPr/>
            <p:nvPr/>
          </p:nvSpPr>
          <p:spPr>
            <a:xfrm>
              <a:off x="4020370" y="4968460"/>
              <a:ext cx="1268685" cy="36004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EB4362A-AB62-464E-A9DE-C52ED1C13D05}"/>
                </a:ext>
              </a:extLst>
            </p:cNvPr>
            <p:cNvSpPr txBox="1"/>
            <p:nvPr/>
          </p:nvSpPr>
          <p:spPr>
            <a:xfrm>
              <a:off x="4020370" y="4994592"/>
              <a:ext cx="12686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Content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43" name="Chart 1">
              <a:extLst>
                <a:ext uri="{FF2B5EF4-FFF2-40B4-BE49-F238E27FC236}">
                  <a16:creationId xmlns:a16="http://schemas.microsoft.com/office/drawing/2014/main" id="{5FAAF5C3-FAEE-441D-A91E-CFA915BA002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91589726"/>
                </p:ext>
              </p:extLst>
            </p:nvPr>
          </p:nvGraphicFramePr>
          <p:xfrm>
            <a:off x="3579830" y="2692711"/>
            <a:ext cx="2160240" cy="23762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44" name="그룹 44">
            <a:extLst>
              <a:ext uri="{FF2B5EF4-FFF2-40B4-BE49-F238E27FC236}">
                <a16:creationId xmlns:a16="http://schemas.microsoft.com/office/drawing/2014/main" id="{855C2859-7B94-4983-9910-EA838917C9A8}"/>
              </a:ext>
            </a:extLst>
          </p:cNvPr>
          <p:cNvGrpSpPr/>
          <p:nvPr/>
        </p:nvGrpSpPr>
        <p:grpSpPr>
          <a:xfrm>
            <a:off x="6685104" y="2693634"/>
            <a:ext cx="4160096" cy="2648855"/>
            <a:chOff x="6514188" y="2679645"/>
            <a:chExt cx="4160096" cy="264885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DA22C62-A444-4ECF-9B86-48CAD98CF6BB}"/>
                </a:ext>
              </a:extLst>
            </p:cNvPr>
            <p:cNvSpPr/>
            <p:nvPr/>
          </p:nvSpPr>
          <p:spPr>
            <a:xfrm>
              <a:off x="6971026" y="4968460"/>
              <a:ext cx="1268685" cy="36004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334F449-B557-438E-9B65-0328E811E890}"/>
                </a:ext>
              </a:extLst>
            </p:cNvPr>
            <p:cNvSpPr txBox="1"/>
            <p:nvPr/>
          </p:nvSpPr>
          <p:spPr>
            <a:xfrm>
              <a:off x="6971026" y="4994592"/>
              <a:ext cx="12686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Content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2E78B1C-52A3-4034-850E-0B149E1D502E}"/>
                </a:ext>
              </a:extLst>
            </p:cNvPr>
            <p:cNvSpPr/>
            <p:nvPr/>
          </p:nvSpPr>
          <p:spPr>
            <a:xfrm>
              <a:off x="8955014" y="4968460"/>
              <a:ext cx="1268685" cy="36004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C6B11D-4703-4D7E-B8C3-EF735CF11243}"/>
                </a:ext>
              </a:extLst>
            </p:cNvPr>
            <p:cNvSpPr txBox="1"/>
            <p:nvPr/>
          </p:nvSpPr>
          <p:spPr>
            <a:xfrm>
              <a:off x="8955014" y="4994592"/>
              <a:ext cx="12686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Content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49" name="Chart 1">
              <a:extLst>
                <a:ext uri="{FF2B5EF4-FFF2-40B4-BE49-F238E27FC236}">
                  <a16:creationId xmlns:a16="http://schemas.microsoft.com/office/drawing/2014/main" id="{D9C62CDD-DFC7-43E4-B682-7452B0B6D77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69369190"/>
                </p:ext>
              </p:extLst>
            </p:nvPr>
          </p:nvGraphicFramePr>
          <p:xfrm>
            <a:off x="6514188" y="2698443"/>
            <a:ext cx="2160240" cy="23762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50" name="Chart 1">
              <a:extLst>
                <a:ext uri="{FF2B5EF4-FFF2-40B4-BE49-F238E27FC236}">
                  <a16:creationId xmlns:a16="http://schemas.microsoft.com/office/drawing/2014/main" id="{D42C0C47-7BD7-4DC4-8E36-2AA1FAC112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94225012"/>
                </p:ext>
              </p:extLst>
            </p:nvPr>
          </p:nvGraphicFramePr>
          <p:xfrm>
            <a:off x="8514044" y="2679645"/>
            <a:ext cx="2160240" cy="23762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 Placeholder 10">
            <a:extLst>
              <a:ext uri="{FF2B5EF4-FFF2-40B4-BE49-F238E27FC236}">
                <a16:creationId xmlns:a16="http://schemas.microsoft.com/office/drawing/2014/main" id="{092F69B6-FD97-4B5A-A5DF-49B244C9D9EF}"/>
              </a:ext>
            </a:extLst>
          </p:cNvPr>
          <p:cNvSpPr txBox="1">
            <a:spLocks/>
          </p:cNvSpPr>
          <p:nvPr/>
        </p:nvSpPr>
        <p:spPr>
          <a:xfrm>
            <a:off x="561947" y="4335298"/>
            <a:ext cx="3425113" cy="147122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Infographic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195E7ED-F44D-446D-9C92-17773EFF965B}"/>
              </a:ext>
            </a:extLst>
          </p:cNvPr>
          <p:cNvGrpSpPr/>
          <p:nvPr/>
        </p:nvGrpSpPr>
        <p:grpSpPr>
          <a:xfrm>
            <a:off x="4171838" y="1016402"/>
            <a:ext cx="5619861" cy="5009861"/>
            <a:chOff x="4719603" y="1353970"/>
            <a:chExt cx="3425130" cy="5009861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5B1322F-53AF-4266-AD09-1F9FCDB53988}"/>
                </a:ext>
              </a:extLst>
            </p:cNvPr>
            <p:cNvGrpSpPr/>
            <p:nvPr/>
          </p:nvGrpSpPr>
          <p:grpSpPr>
            <a:xfrm>
              <a:off x="4719603" y="1353970"/>
              <a:ext cx="3425006" cy="307778"/>
              <a:chOff x="4719602" y="1353970"/>
              <a:chExt cx="3529701" cy="307778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B74793B1-F720-4F13-A607-E516824A8C0D}"/>
                  </a:ext>
                </a:extLst>
              </p:cNvPr>
              <p:cNvSpPr/>
              <p:nvPr/>
            </p:nvSpPr>
            <p:spPr>
              <a:xfrm>
                <a:off x="4719602" y="1353970"/>
                <a:ext cx="3529701" cy="30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26D8010D-8A6A-4380-9683-5850898ADF15}"/>
                  </a:ext>
                </a:extLst>
              </p:cNvPr>
              <p:cNvSpPr txBox="1"/>
              <p:nvPr/>
            </p:nvSpPr>
            <p:spPr>
              <a:xfrm>
                <a:off x="4723947" y="1353970"/>
                <a:ext cx="3525356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 PowerPoint Presentation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6DD889A-A806-4F6F-AB10-1F2E7F9F392B}"/>
                </a:ext>
              </a:extLst>
            </p:cNvPr>
            <p:cNvSpPr txBox="1"/>
            <p:nvPr/>
          </p:nvSpPr>
          <p:spPr>
            <a:xfrm>
              <a:off x="4723819" y="1839516"/>
              <a:ext cx="3420914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 Get a modern PowerPoint  Presentation that is beautifully designed.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7C3082-E18A-43B0-AEEB-23E85DCF14F6}"/>
              </a:ext>
            </a:extLst>
          </p:cNvPr>
          <p:cNvSpPr/>
          <p:nvPr/>
        </p:nvSpPr>
        <p:spPr>
          <a:xfrm>
            <a:off x="0" y="209550"/>
            <a:ext cx="12192000" cy="64389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317941C-78CC-42E4-B3FF-52AFE2013F4A}"/>
              </a:ext>
            </a:extLst>
          </p:cNvPr>
          <p:cNvSpPr txBox="1">
            <a:spLocks/>
          </p:cNvSpPr>
          <p:nvPr/>
        </p:nvSpPr>
        <p:spPr>
          <a:xfrm>
            <a:off x="487571" y="992501"/>
            <a:ext cx="2783167" cy="147122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Columns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3880F9F-7A8C-40D8-8B18-379BFE2DB62C}"/>
              </a:ext>
            </a:extLst>
          </p:cNvPr>
          <p:cNvGrpSpPr/>
          <p:nvPr/>
        </p:nvGrpSpPr>
        <p:grpSpPr>
          <a:xfrm>
            <a:off x="487571" y="3001309"/>
            <a:ext cx="3425006" cy="2978536"/>
            <a:chOff x="487571" y="3121223"/>
            <a:chExt cx="3529701" cy="29785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40291D-64F0-45E2-BECB-1FAE2730F93A}"/>
                </a:ext>
              </a:extLst>
            </p:cNvPr>
            <p:cNvSpPr/>
            <p:nvPr/>
          </p:nvSpPr>
          <p:spPr>
            <a:xfrm>
              <a:off x="487571" y="3121223"/>
              <a:ext cx="3529701" cy="3077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682B77-4C30-46F3-B161-C09BA1D73ADD}"/>
                </a:ext>
              </a:extLst>
            </p:cNvPr>
            <p:cNvSpPr txBox="1"/>
            <p:nvPr/>
          </p:nvSpPr>
          <p:spPr>
            <a:xfrm>
              <a:off x="637040" y="3121223"/>
              <a:ext cx="299154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PowerPoint Presentation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99D707-F4C2-4799-8917-F088221571B3}"/>
                </a:ext>
              </a:extLst>
            </p:cNvPr>
            <p:cNvSpPr txBox="1"/>
            <p:nvPr/>
          </p:nvSpPr>
          <p:spPr>
            <a:xfrm>
              <a:off x="491788" y="3606769"/>
              <a:ext cx="3525484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E2F8DA-D62F-4E99-B1CA-1C85626BE834}"/>
              </a:ext>
            </a:extLst>
          </p:cNvPr>
          <p:cNvGrpSpPr/>
          <p:nvPr/>
        </p:nvGrpSpPr>
        <p:grpSpPr>
          <a:xfrm>
            <a:off x="4381389" y="1154649"/>
            <a:ext cx="3425130" cy="4825196"/>
            <a:chOff x="4719603" y="1353970"/>
            <a:chExt cx="3425130" cy="482519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F2DB8F2-766F-4456-B099-91095866E7B8}"/>
                </a:ext>
              </a:extLst>
            </p:cNvPr>
            <p:cNvGrpSpPr/>
            <p:nvPr/>
          </p:nvGrpSpPr>
          <p:grpSpPr>
            <a:xfrm>
              <a:off x="4719603" y="1353970"/>
              <a:ext cx="3425006" cy="307778"/>
              <a:chOff x="4719602" y="1353970"/>
              <a:chExt cx="3529701" cy="3077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04CAB2-6D9C-4841-8D0E-28A2B8ED6127}"/>
                  </a:ext>
                </a:extLst>
              </p:cNvPr>
              <p:cNvSpPr/>
              <p:nvPr/>
            </p:nvSpPr>
            <p:spPr>
              <a:xfrm>
                <a:off x="4719602" y="1353970"/>
                <a:ext cx="3529701" cy="30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1D7107-9C50-46F1-90D9-2F8C0A87E0E3}"/>
                  </a:ext>
                </a:extLst>
              </p:cNvPr>
              <p:cNvSpPr txBox="1"/>
              <p:nvPr/>
            </p:nvSpPr>
            <p:spPr>
              <a:xfrm>
                <a:off x="4869071" y="1353970"/>
                <a:ext cx="2991549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 PowerPoint Presentation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894B00-8BD5-4E3E-8845-B9D40905550B}"/>
                </a:ext>
              </a:extLst>
            </p:cNvPr>
            <p:cNvSpPr txBox="1"/>
            <p:nvPr/>
          </p:nvSpPr>
          <p:spPr>
            <a:xfrm>
              <a:off x="4723819" y="1839516"/>
              <a:ext cx="3420914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93904C-AE0F-49AC-8734-626CB742B2CD}"/>
              </a:ext>
            </a:extLst>
          </p:cNvPr>
          <p:cNvGrpSpPr/>
          <p:nvPr/>
        </p:nvGrpSpPr>
        <p:grpSpPr>
          <a:xfrm>
            <a:off x="8275331" y="1154649"/>
            <a:ext cx="3425006" cy="4825196"/>
            <a:chOff x="8951633" y="-413283"/>
            <a:chExt cx="3529701" cy="482519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29DB045-5FD7-4A7E-837E-95ECAE8B0500}"/>
                </a:ext>
              </a:extLst>
            </p:cNvPr>
            <p:cNvSpPr/>
            <p:nvPr/>
          </p:nvSpPr>
          <p:spPr>
            <a:xfrm>
              <a:off x="8951633" y="-413283"/>
              <a:ext cx="3529701" cy="3077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5723A0-98BA-49DB-B318-BD101AD23ED4}"/>
                </a:ext>
              </a:extLst>
            </p:cNvPr>
            <p:cNvSpPr txBox="1"/>
            <p:nvPr/>
          </p:nvSpPr>
          <p:spPr>
            <a:xfrm>
              <a:off x="9101102" y="-413283"/>
              <a:ext cx="299154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PowerPoint Presentation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2DAB8A-639F-4CAD-AC71-6728EAF61407}"/>
                </a:ext>
              </a:extLst>
            </p:cNvPr>
            <p:cNvSpPr txBox="1"/>
            <p:nvPr/>
          </p:nvSpPr>
          <p:spPr>
            <a:xfrm>
              <a:off x="8955850" y="72263"/>
              <a:ext cx="3525484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CEC6EF-3D6C-421F-B82A-F3549DDDEB81}"/>
              </a:ext>
            </a:extLst>
          </p:cNvPr>
          <p:cNvSpPr/>
          <p:nvPr/>
        </p:nvSpPr>
        <p:spPr>
          <a:xfrm>
            <a:off x="0" y="2373923"/>
            <a:ext cx="12192000" cy="2110154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070579-6F03-474B-AE81-BC0EF41048BD}"/>
              </a:ext>
            </a:extLst>
          </p:cNvPr>
          <p:cNvGrpSpPr/>
          <p:nvPr/>
        </p:nvGrpSpPr>
        <p:grpSpPr>
          <a:xfrm>
            <a:off x="0" y="2769507"/>
            <a:ext cx="12192000" cy="1318987"/>
            <a:chOff x="0" y="2759605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2759605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3698936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F02E75B-0DD2-492A-99DA-3FFFF785B047}"/>
              </a:ext>
            </a:extLst>
          </p:cNvPr>
          <p:cNvSpPr/>
          <p:nvPr/>
        </p:nvSpPr>
        <p:spPr>
          <a:xfrm>
            <a:off x="393743" y="4729844"/>
            <a:ext cx="1907776" cy="1564306"/>
          </a:xfrm>
          <a:custGeom>
            <a:avLst/>
            <a:gdLst>
              <a:gd name="connsiteX0" fmla="*/ 1426845 w 2355308"/>
              <a:gd name="connsiteY0" fmla="*/ 407149 h 1931266"/>
              <a:gd name="connsiteX1" fmla="*/ 744095 w 2355308"/>
              <a:gd name="connsiteY1" fmla="*/ 800908 h 1931266"/>
              <a:gd name="connsiteX2" fmla="*/ 961366 w 2355308"/>
              <a:gd name="connsiteY2" fmla="*/ 926911 h 1931266"/>
              <a:gd name="connsiteX3" fmla="*/ 1644116 w 2355308"/>
              <a:gd name="connsiteY3" fmla="*/ 533011 h 1931266"/>
              <a:gd name="connsiteX4" fmla="*/ 1786722 w 2355308"/>
              <a:gd name="connsiteY4" fmla="*/ 0 h 1931266"/>
              <a:gd name="connsiteX5" fmla="*/ 2343934 w 2355308"/>
              <a:gd name="connsiteY5" fmla="*/ 322786 h 1931266"/>
              <a:gd name="connsiteX6" fmla="*/ 2355307 w 2355308"/>
              <a:gd name="connsiteY6" fmla="*/ 316224 h 1931266"/>
              <a:gd name="connsiteX7" fmla="*/ 2355307 w 2355308"/>
              <a:gd name="connsiteY7" fmla="*/ 329375 h 1931266"/>
              <a:gd name="connsiteX8" fmla="*/ 2355308 w 2355308"/>
              <a:gd name="connsiteY8" fmla="*/ 329375 h 1931266"/>
              <a:gd name="connsiteX9" fmla="*/ 2355307 w 2355308"/>
              <a:gd name="connsiteY9" fmla="*/ 329376 h 1931266"/>
              <a:gd name="connsiteX10" fmla="*/ 2355307 w 2355308"/>
              <a:gd name="connsiteY10" fmla="*/ 535194 h 1931266"/>
              <a:gd name="connsiteX11" fmla="*/ 2277975 w 2355308"/>
              <a:gd name="connsiteY11" fmla="*/ 579682 h 1931266"/>
              <a:gd name="connsiteX12" fmla="*/ 2277472 w 2355308"/>
              <a:gd name="connsiteY12" fmla="*/ 663447 h 1931266"/>
              <a:gd name="connsiteX13" fmla="*/ 2241591 w 2355308"/>
              <a:gd name="connsiteY13" fmla="*/ 687737 h 1931266"/>
              <a:gd name="connsiteX14" fmla="*/ 2240671 w 2355308"/>
              <a:gd name="connsiteY14" fmla="*/ 1032569 h 1931266"/>
              <a:gd name="connsiteX15" fmla="*/ 2205525 w 2355308"/>
              <a:gd name="connsiteY15" fmla="*/ 1052993 h 1931266"/>
              <a:gd name="connsiteX16" fmla="*/ 2203317 w 2355308"/>
              <a:gd name="connsiteY16" fmla="*/ 707241 h 1931266"/>
              <a:gd name="connsiteX17" fmla="*/ 2165595 w 2355308"/>
              <a:gd name="connsiteY17" fmla="*/ 724355 h 1931266"/>
              <a:gd name="connsiteX18" fmla="*/ 2165400 w 2355308"/>
              <a:gd name="connsiteY18" fmla="*/ 644444 h 1931266"/>
              <a:gd name="connsiteX19" fmla="*/ 2087947 w 2355308"/>
              <a:gd name="connsiteY19" fmla="*/ 689001 h 1931266"/>
              <a:gd name="connsiteX20" fmla="*/ 2087392 w 2355308"/>
              <a:gd name="connsiteY20" fmla="*/ 773300 h 1931266"/>
              <a:gd name="connsiteX21" fmla="*/ 2051510 w 2355308"/>
              <a:gd name="connsiteY21" fmla="*/ 797590 h 1931266"/>
              <a:gd name="connsiteX22" fmla="*/ 2050590 w 2355308"/>
              <a:gd name="connsiteY22" fmla="*/ 1142421 h 1931266"/>
              <a:gd name="connsiteX23" fmla="*/ 2015445 w 2355308"/>
              <a:gd name="connsiteY23" fmla="*/ 1162663 h 1931266"/>
              <a:gd name="connsiteX24" fmla="*/ 2013237 w 2355308"/>
              <a:gd name="connsiteY24" fmla="*/ 817094 h 1931266"/>
              <a:gd name="connsiteX25" fmla="*/ 1975513 w 2355308"/>
              <a:gd name="connsiteY25" fmla="*/ 834207 h 1931266"/>
              <a:gd name="connsiteX26" fmla="*/ 1975318 w 2355308"/>
              <a:gd name="connsiteY26" fmla="*/ 753795 h 1931266"/>
              <a:gd name="connsiteX27" fmla="*/ 1898004 w 2355308"/>
              <a:gd name="connsiteY27" fmla="*/ 798273 h 1931266"/>
              <a:gd name="connsiteX28" fmla="*/ 1897496 w 2355308"/>
              <a:gd name="connsiteY28" fmla="*/ 883152 h 1931266"/>
              <a:gd name="connsiteX29" fmla="*/ 1861430 w 2355308"/>
              <a:gd name="connsiteY29" fmla="*/ 907442 h 1931266"/>
              <a:gd name="connsiteX30" fmla="*/ 1860510 w 2355308"/>
              <a:gd name="connsiteY30" fmla="*/ 1252090 h 1931266"/>
              <a:gd name="connsiteX31" fmla="*/ 1825549 w 2355308"/>
              <a:gd name="connsiteY31" fmla="*/ 1272515 h 1931266"/>
              <a:gd name="connsiteX32" fmla="*/ 1823157 w 2355308"/>
              <a:gd name="connsiteY32" fmla="*/ 926948 h 1931266"/>
              <a:gd name="connsiteX33" fmla="*/ 1785434 w 2355308"/>
              <a:gd name="connsiteY33" fmla="*/ 944060 h 1931266"/>
              <a:gd name="connsiteX34" fmla="*/ 1785237 w 2355308"/>
              <a:gd name="connsiteY34" fmla="*/ 863146 h 1931266"/>
              <a:gd name="connsiteX35" fmla="*/ 1707926 w 2355308"/>
              <a:gd name="connsiteY35" fmla="*/ 907622 h 1931266"/>
              <a:gd name="connsiteX36" fmla="*/ 1707415 w 2355308"/>
              <a:gd name="connsiteY36" fmla="*/ 992823 h 1931266"/>
              <a:gd name="connsiteX37" fmla="*/ 1671533 w 2355308"/>
              <a:gd name="connsiteY37" fmla="*/ 1017111 h 1931266"/>
              <a:gd name="connsiteX38" fmla="*/ 1670429 w 2355308"/>
              <a:gd name="connsiteY38" fmla="*/ 1361944 h 1931266"/>
              <a:gd name="connsiteX39" fmla="*/ 1635467 w 2355308"/>
              <a:gd name="connsiteY39" fmla="*/ 1382368 h 1931266"/>
              <a:gd name="connsiteX40" fmla="*/ 1633076 w 2355308"/>
              <a:gd name="connsiteY40" fmla="*/ 1036801 h 1931266"/>
              <a:gd name="connsiteX41" fmla="*/ 1595354 w 2355308"/>
              <a:gd name="connsiteY41" fmla="*/ 1053729 h 1931266"/>
              <a:gd name="connsiteX42" fmla="*/ 1595205 w 2355308"/>
              <a:gd name="connsiteY42" fmla="*/ 972469 h 1931266"/>
              <a:gd name="connsiteX43" fmla="*/ 1517847 w 2355308"/>
              <a:gd name="connsiteY43" fmla="*/ 1016971 h 1931266"/>
              <a:gd name="connsiteX44" fmla="*/ 1517333 w 2355308"/>
              <a:gd name="connsiteY44" fmla="*/ 1102675 h 1931266"/>
              <a:gd name="connsiteX45" fmla="*/ 1481452 w 2355308"/>
              <a:gd name="connsiteY45" fmla="*/ 1126964 h 1931266"/>
              <a:gd name="connsiteX46" fmla="*/ 1480348 w 2355308"/>
              <a:gd name="connsiteY46" fmla="*/ 1471796 h 1931266"/>
              <a:gd name="connsiteX47" fmla="*/ 1445386 w 2355308"/>
              <a:gd name="connsiteY47" fmla="*/ 1492037 h 1931266"/>
              <a:gd name="connsiteX48" fmla="*/ 1443178 w 2355308"/>
              <a:gd name="connsiteY48" fmla="*/ 1146469 h 1931266"/>
              <a:gd name="connsiteX49" fmla="*/ 1405272 w 2355308"/>
              <a:gd name="connsiteY49" fmla="*/ 1163582 h 1931266"/>
              <a:gd name="connsiteX50" fmla="*/ 1405123 w 2355308"/>
              <a:gd name="connsiteY50" fmla="*/ 1081819 h 1931266"/>
              <a:gd name="connsiteX51" fmla="*/ 1327770 w 2355308"/>
              <a:gd name="connsiteY51" fmla="*/ 1126319 h 1931266"/>
              <a:gd name="connsiteX52" fmla="*/ 1327253 w 2355308"/>
              <a:gd name="connsiteY52" fmla="*/ 1212529 h 1931266"/>
              <a:gd name="connsiteX53" fmla="*/ 1291371 w 2355308"/>
              <a:gd name="connsiteY53" fmla="*/ 1236817 h 1931266"/>
              <a:gd name="connsiteX54" fmla="*/ 1290451 w 2355308"/>
              <a:gd name="connsiteY54" fmla="*/ 1581465 h 1931266"/>
              <a:gd name="connsiteX55" fmla="*/ 1255306 w 2355308"/>
              <a:gd name="connsiteY55" fmla="*/ 1601891 h 1931266"/>
              <a:gd name="connsiteX56" fmla="*/ 1253097 w 2355308"/>
              <a:gd name="connsiteY56" fmla="*/ 1256323 h 1931266"/>
              <a:gd name="connsiteX57" fmla="*/ 1215375 w 2355308"/>
              <a:gd name="connsiteY57" fmla="*/ 1273435 h 1931266"/>
              <a:gd name="connsiteX58" fmla="*/ 1215175 w 2355308"/>
              <a:gd name="connsiteY58" fmla="*/ 1191094 h 1931266"/>
              <a:gd name="connsiteX59" fmla="*/ 1137744 w 2355308"/>
              <a:gd name="connsiteY59" fmla="*/ 1235638 h 1931266"/>
              <a:gd name="connsiteX60" fmla="*/ 1137173 w 2355308"/>
              <a:gd name="connsiteY60" fmla="*/ 1322199 h 1931266"/>
              <a:gd name="connsiteX61" fmla="*/ 1101291 w 2355308"/>
              <a:gd name="connsiteY61" fmla="*/ 1346487 h 1931266"/>
              <a:gd name="connsiteX62" fmla="*/ 1100370 w 2355308"/>
              <a:gd name="connsiteY62" fmla="*/ 1691318 h 1931266"/>
              <a:gd name="connsiteX63" fmla="*/ 1065226 w 2355308"/>
              <a:gd name="connsiteY63" fmla="*/ 1711744 h 1931266"/>
              <a:gd name="connsiteX64" fmla="*/ 1063018 w 2355308"/>
              <a:gd name="connsiteY64" fmla="*/ 1366176 h 1931266"/>
              <a:gd name="connsiteX65" fmla="*/ 1025295 w 2355308"/>
              <a:gd name="connsiteY65" fmla="*/ 1383288 h 1931266"/>
              <a:gd name="connsiteX66" fmla="*/ 1025094 w 2355308"/>
              <a:gd name="connsiteY66" fmla="*/ 1300444 h 1931266"/>
              <a:gd name="connsiteX67" fmla="*/ 947798 w 2355308"/>
              <a:gd name="connsiteY67" fmla="*/ 1344910 h 1931266"/>
              <a:gd name="connsiteX68" fmla="*/ 947275 w 2355308"/>
              <a:gd name="connsiteY68" fmla="*/ 1432051 h 1931266"/>
              <a:gd name="connsiteX69" fmla="*/ 911394 w 2355308"/>
              <a:gd name="connsiteY69" fmla="*/ 1456340 h 1931266"/>
              <a:gd name="connsiteX70" fmla="*/ 910289 w 2355308"/>
              <a:gd name="connsiteY70" fmla="*/ 1801172 h 1931266"/>
              <a:gd name="connsiteX71" fmla="*/ 875328 w 2355308"/>
              <a:gd name="connsiteY71" fmla="*/ 1821413 h 1931266"/>
              <a:gd name="connsiteX72" fmla="*/ 872936 w 2355308"/>
              <a:gd name="connsiteY72" fmla="*/ 1475845 h 1931266"/>
              <a:gd name="connsiteX73" fmla="*/ 835213 w 2355308"/>
              <a:gd name="connsiteY73" fmla="*/ 1492958 h 1931266"/>
              <a:gd name="connsiteX74" fmla="*/ 835011 w 2355308"/>
              <a:gd name="connsiteY74" fmla="*/ 1409795 h 1931266"/>
              <a:gd name="connsiteX75" fmla="*/ 757721 w 2355308"/>
              <a:gd name="connsiteY75" fmla="*/ 1454260 h 1931266"/>
              <a:gd name="connsiteX76" fmla="*/ 757195 w 2355308"/>
              <a:gd name="connsiteY76" fmla="*/ 1541904 h 1931266"/>
              <a:gd name="connsiteX77" fmla="*/ 721314 w 2355308"/>
              <a:gd name="connsiteY77" fmla="*/ 1566193 h 1931266"/>
              <a:gd name="connsiteX78" fmla="*/ 720210 w 2355308"/>
              <a:gd name="connsiteY78" fmla="*/ 1911025 h 1931266"/>
              <a:gd name="connsiteX79" fmla="*/ 685249 w 2355308"/>
              <a:gd name="connsiteY79" fmla="*/ 1931266 h 1931266"/>
              <a:gd name="connsiteX80" fmla="*/ 682856 w 2355308"/>
              <a:gd name="connsiteY80" fmla="*/ 1585698 h 1931266"/>
              <a:gd name="connsiteX81" fmla="*/ 645134 w 2355308"/>
              <a:gd name="connsiteY81" fmla="*/ 1602811 h 1931266"/>
              <a:gd name="connsiteX82" fmla="*/ 644981 w 2355308"/>
              <a:gd name="connsiteY82" fmla="*/ 1519116 h 1931266"/>
              <a:gd name="connsiteX83" fmla="*/ 568586 w 2355308"/>
              <a:gd name="connsiteY83" fmla="*/ 1563066 h 1931266"/>
              <a:gd name="connsiteX84" fmla="*/ 568586 w 2355308"/>
              <a:gd name="connsiteY84" fmla="*/ 1563064 h 1931266"/>
              <a:gd name="connsiteX85" fmla="*/ 373214 w 2355308"/>
              <a:gd name="connsiteY85" fmla="*/ 1450773 h 1931266"/>
              <a:gd name="connsiteX86" fmla="*/ 373169 w 2355308"/>
              <a:gd name="connsiteY86" fmla="*/ 1467467 h 1931266"/>
              <a:gd name="connsiteX87" fmla="*/ 338023 w 2355308"/>
              <a:gd name="connsiteY87" fmla="*/ 1487893 h 1931266"/>
              <a:gd name="connsiteX88" fmla="*/ 337656 w 2355308"/>
              <a:gd name="connsiteY88" fmla="*/ 1430335 h 1931266"/>
              <a:gd name="connsiteX89" fmla="*/ 183717 w 2355308"/>
              <a:gd name="connsiteY89" fmla="*/ 1341859 h 1931266"/>
              <a:gd name="connsiteX90" fmla="*/ 183088 w 2355308"/>
              <a:gd name="connsiteY90" fmla="*/ 1577321 h 1931266"/>
              <a:gd name="connsiteX91" fmla="*/ 147944 w 2355308"/>
              <a:gd name="connsiteY91" fmla="*/ 1597746 h 1931266"/>
              <a:gd name="connsiteX92" fmla="*/ 146171 w 2355308"/>
              <a:gd name="connsiteY92" fmla="*/ 1320278 h 1931266"/>
              <a:gd name="connsiteX93" fmla="*/ 0 w 2355308"/>
              <a:gd name="connsiteY93" fmla="*/ 1236266 h 1931266"/>
              <a:gd name="connsiteX94" fmla="*/ 0 w 2355308"/>
              <a:gd name="connsiteY94" fmla="*/ 1030448 h 1931266"/>
              <a:gd name="connsiteX95" fmla="*/ 0 w 2355308"/>
              <a:gd name="connsiteY95" fmla="*/ 1017296 h 1931266"/>
              <a:gd name="connsiteX96" fmla="*/ 11370 w 2355308"/>
              <a:gd name="connsiteY96" fmla="*/ 1023890 h 1931266"/>
              <a:gd name="connsiteX97" fmla="*/ 107280 w 2355308"/>
              <a:gd name="connsiteY97" fmla="*/ 968577 h 1931266"/>
              <a:gd name="connsiteX98" fmla="*/ 107277 w 2355308"/>
              <a:gd name="connsiteY98" fmla="*/ 967332 h 1931266"/>
              <a:gd name="connsiteX99" fmla="*/ 221914 w 2355308"/>
              <a:gd name="connsiteY99" fmla="*/ 901273 h 1931266"/>
              <a:gd name="connsiteX100" fmla="*/ 221907 w 2355308"/>
              <a:gd name="connsiteY100" fmla="*/ 902469 h 1931266"/>
              <a:gd name="connsiteX101" fmla="*/ 297361 w 2355308"/>
              <a:gd name="connsiteY101" fmla="*/ 858953 h 1931266"/>
              <a:gd name="connsiteX102" fmla="*/ 297357 w 2355308"/>
              <a:gd name="connsiteY102" fmla="*/ 857479 h 1931266"/>
              <a:gd name="connsiteX103" fmla="*/ 411811 w 2355308"/>
              <a:gd name="connsiteY103" fmla="*/ 791420 h 1931266"/>
              <a:gd name="connsiteX104" fmla="*/ 411801 w 2355308"/>
              <a:gd name="connsiteY104" fmla="*/ 792952 h 193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2355308" h="1931266">
                <a:moveTo>
                  <a:pt x="1426845" y="407149"/>
                </a:moveTo>
                <a:lnTo>
                  <a:pt x="744095" y="800908"/>
                </a:lnTo>
                <a:lnTo>
                  <a:pt x="961366" y="926911"/>
                </a:lnTo>
                <a:lnTo>
                  <a:pt x="1644116" y="533011"/>
                </a:lnTo>
                <a:close/>
                <a:moveTo>
                  <a:pt x="1786722" y="0"/>
                </a:moveTo>
                <a:lnTo>
                  <a:pt x="2343934" y="322786"/>
                </a:lnTo>
                <a:lnTo>
                  <a:pt x="2355307" y="316224"/>
                </a:lnTo>
                <a:lnTo>
                  <a:pt x="2355307" y="329375"/>
                </a:lnTo>
                <a:lnTo>
                  <a:pt x="2355308" y="329375"/>
                </a:lnTo>
                <a:lnTo>
                  <a:pt x="2355307" y="329376"/>
                </a:lnTo>
                <a:lnTo>
                  <a:pt x="2355307" y="535194"/>
                </a:lnTo>
                <a:lnTo>
                  <a:pt x="2277975" y="579682"/>
                </a:lnTo>
                <a:lnTo>
                  <a:pt x="2277472" y="663447"/>
                </a:lnTo>
                <a:lnTo>
                  <a:pt x="2241591" y="687737"/>
                </a:lnTo>
                <a:lnTo>
                  <a:pt x="2240671" y="1032569"/>
                </a:lnTo>
                <a:lnTo>
                  <a:pt x="2205525" y="1052993"/>
                </a:lnTo>
                <a:lnTo>
                  <a:pt x="2203317" y="707241"/>
                </a:lnTo>
                <a:lnTo>
                  <a:pt x="2165595" y="724355"/>
                </a:lnTo>
                <a:lnTo>
                  <a:pt x="2165400" y="644444"/>
                </a:lnTo>
                <a:lnTo>
                  <a:pt x="2087947" y="689001"/>
                </a:lnTo>
                <a:lnTo>
                  <a:pt x="2087392" y="773300"/>
                </a:lnTo>
                <a:lnTo>
                  <a:pt x="2051510" y="797590"/>
                </a:lnTo>
                <a:lnTo>
                  <a:pt x="2050590" y="1142421"/>
                </a:lnTo>
                <a:lnTo>
                  <a:pt x="2015445" y="1162663"/>
                </a:lnTo>
                <a:lnTo>
                  <a:pt x="2013237" y="817094"/>
                </a:lnTo>
                <a:lnTo>
                  <a:pt x="1975513" y="834207"/>
                </a:lnTo>
                <a:lnTo>
                  <a:pt x="1975318" y="753795"/>
                </a:lnTo>
                <a:lnTo>
                  <a:pt x="1898004" y="798273"/>
                </a:lnTo>
                <a:lnTo>
                  <a:pt x="1897496" y="883152"/>
                </a:lnTo>
                <a:lnTo>
                  <a:pt x="1861430" y="907442"/>
                </a:lnTo>
                <a:lnTo>
                  <a:pt x="1860510" y="1252090"/>
                </a:lnTo>
                <a:lnTo>
                  <a:pt x="1825549" y="1272515"/>
                </a:lnTo>
                <a:lnTo>
                  <a:pt x="1823157" y="926948"/>
                </a:lnTo>
                <a:lnTo>
                  <a:pt x="1785434" y="944060"/>
                </a:lnTo>
                <a:lnTo>
                  <a:pt x="1785237" y="863146"/>
                </a:lnTo>
                <a:lnTo>
                  <a:pt x="1707926" y="907622"/>
                </a:lnTo>
                <a:lnTo>
                  <a:pt x="1707415" y="992823"/>
                </a:lnTo>
                <a:lnTo>
                  <a:pt x="1671533" y="1017111"/>
                </a:lnTo>
                <a:lnTo>
                  <a:pt x="1670429" y="1361944"/>
                </a:lnTo>
                <a:lnTo>
                  <a:pt x="1635467" y="1382368"/>
                </a:lnTo>
                <a:lnTo>
                  <a:pt x="1633076" y="1036801"/>
                </a:lnTo>
                <a:lnTo>
                  <a:pt x="1595354" y="1053729"/>
                </a:lnTo>
                <a:lnTo>
                  <a:pt x="1595205" y="972469"/>
                </a:lnTo>
                <a:lnTo>
                  <a:pt x="1517847" y="1016971"/>
                </a:lnTo>
                <a:lnTo>
                  <a:pt x="1517333" y="1102675"/>
                </a:lnTo>
                <a:lnTo>
                  <a:pt x="1481452" y="1126964"/>
                </a:lnTo>
                <a:lnTo>
                  <a:pt x="1480348" y="1471796"/>
                </a:lnTo>
                <a:lnTo>
                  <a:pt x="1445386" y="1492037"/>
                </a:lnTo>
                <a:lnTo>
                  <a:pt x="1443178" y="1146469"/>
                </a:lnTo>
                <a:lnTo>
                  <a:pt x="1405272" y="1163582"/>
                </a:lnTo>
                <a:lnTo>
                  <a:pt x="1405123" y="1081819"/>
                </a:lnTo>
                <a:lnTo>
                  <a:pt x="1327770" y="1126319"/>
                </a:lnTo>
                <a:lnTo>
                  <a:pt x="1327253" y="1212529"/>
                </a:lnTo>
                <a:lnTo>
                  <a:pt x="1291371" y="1236817"/>
                </a:lnTo>
                <a:lnTo>
                  <a:pt x="1290451" y="1581465"/>
                </a:lnTo>
                <a:lnTo>
                  <a:pt x="1255306" y="1601891"/>
                </a:lnTo>
                <a:lnTo>
                  <a:pt x="1253097" y="1256323"/>
                </a:lnTo>
                <a:lnTo>
                  <a:pt x="1215375" y="1273435"/>
                </a:lnTo>
                <a:lnTo>
                  <a:pt x="1215175" y="1191094"/>
                </a:lnTo>
                <a:lnTo>
                  <a:pt x="1137744" y="1235638"/>
                </a:lnTo>
                <a:lnTo>
                  <a:pt x="1137173" y="1322199"/>
                </a:lnTo>
                <a:lnTo>
                  <a:pt x="1101291" y="1346487"/>
                </a:lnTo>
                <a:lnTo>
                  <a:pt x="1100370" y="1691318"/>
                </a:lnTo>
                <a:lnTo>
                  <a:pt x="1065226" y="1711744"/>
                </a:lnTo>
                <a:lnTo>
                  <a:pt x="1063018" y="1366176"/>
                </a:lnTo>
                <a:lnTo>
                  <a:pt x="1025295" y="1383288"/>
                </a:lnTo>
                <a:lnTo>
                  <a:pt x="1025094" y="1300444"/>
                </a:lnTo>
                <a:lnTo>
                  <a:pt x="947798" y="1344910"/>
                </a:lnTo>
                <a:lnTo>
                  <a:pt x="947275" y="1432051"/>
                </a:lnTo>
                <a:lnTo>
                  <a:pt x="911394" y="1456340"/>
                </a:lnTo>
                <a:lnTo>
                  <a:pt x="910289" y="1801172"/>
                </a:lnTo>
                <a:lnTo>
                  <a:pt x="875328" y="1821413"/>
                </a:lnTo>
                <a:lnTo>
                  <a:pt x="872936" y="1475845"/>
                </a:lnTo>
                <a:lnTo>
                  <a:pt x="835213" y="1492958"/>
                </a:lnTo>
                <a:lnTo>
                  <a:pt x="835011" y="1409795"/>
                </a:lnTo>
                <a:lnTo>
                  <a:pt x="757721" y="1454260"/>
                </a:lnTo>
                <a:lnTo>
                  <a:pt x="757195" y="1541904"/>
                </a:lnTo>
                <a:lnTo>
                  <a:pt x="721314" y="1566193"/>
                </a:lnTo>
                <a:lnTo>
                  <a:pt x="720210" y="1911025"/>
                </a:lnTo>
                <a:lnTo>
                  <a:pt x="685249" y="1931266"/>
                </a:lnTo>
                <a:lnTo>
                  <a:pt x="682856" y="1585698"/>
                </a:lnTo>
                <a:lnTo>
                  <a:pt x="645134" y="1602811"/>
                </a:lnTo>
                <a:lnTo>
                  <a:pt x="644981" y="1519116"/>
                </a:lnTo>
                <a:lnTo>
                  <a:pt x="568586" y="1563066"/>
                </a:lnTo>
                <a:lnTo>
                  <a:pt x="568586" y="1563064"/>
                </a:lnTo>
                <a:lnTo>
                  <a:pt x="373214" y="1450773"/>
                </a:lnTo>
                <a:lnTo>
                  <a:pt x="373169" y="1467467"/>
                </a:lnTo>
                <a:lnTo>
                  <a:pt x="338023" y="1487893"/>
                </a:lnTo>
                <a:lnTo>
                  <a:pt x="337656" y="1430335"/>
                </a:lnTo>
                <a:lnTo>
                  <a:pt x="183717" y="1341859"/>
                </a:lnTo>
                <a:lnTo>
                  <a:pt x="183088" y="1577321"/>
                </a:lnTo>
                <a:lnTo>
                  <a:pt x="147944" y="1597746"/>
                </a:lnTo>
                <a:lnTo>
                  <a:pt x="146171" y="1320278"/>
                </a:lnTo>
                <a:lnTo>
                  <a:pt x="0" y="1236266"/>
                </a:lnTo>
                <a:lnTo>
                  <a:pt x="0" y="1030448"/>
                </a:lnTo>
                <a:lnTo>
                  <a:pt x="0" y="1017296"/>
                </a:lnTo>
                <a:lnTo>
                  <a:pt x="11370" y="1023890"/>
                </a:lnTo>
                <a:lnTo>
                  <a:pt x="107280" y="968577"/>
                </a:lnTo>
                <a:lnTo>
                  <a:pt x="107277" y="967332"/>
                </a:lnTo>
                <a:lnTo>
                  <a:pt x="221914" y="901273"/>
                </a:lnTo>
                <a:lnTo>
                  <a:pt x="221907" y="902469"/>
                </a:lnTo>
                <a:lnTo>
                  <a:pt x="297361" y="858953"/>
                </a:lnTo>
                <a:lnTo>
                  <a:pt x="297357" y="857479"/>
                </a:lnTo>
                <a:lnTo>
                  <a:pt x="411811" y="791420"/>
                </a:lnTo>
                <a:lnTo>
                  <a:pt x="411801" y="792952"/>
                </a:lnTo>
                <a:close/>
              </a:path>
            </a:pathLst>
          </a:custGeom>
          <a:solidFill>
            <a:schemeClr val="tx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028238-166B-4212-A0A4-393A21DCB340}"/>
              </a:ext>
            </a:extLst>
          </p:cNvPr>
          <p:cNvGrpSpPr/>
          <p:nvPr/>
        </p:nvGrpSpPr>
        <p:grpSpPr>
          <a:xfrm>
            <a:off x="529655" y="1343410"/>
            <a:ext cx="2350360" cy="2703224"/>
            <a:chOff x="548226" y="342079"/>
            <a:chExt cx="5440770" cy="6257605"/>
          </a:xfrm>
          <a:solidFill>
            <a:schemeClr val="accent4"/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652E67-8368-417A-B176-AA6F20CD76EA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23CDD6-4873-4409-A2FB-FDFA6FD19042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CB37C5-5137-4167-9DF8-52F4648B5394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DF8076B-3D41-4C4A-87BA-9B853B589E42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30C1125-147B-4826-851E-EC2C7FFF7A63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E8C7AF7-6EA9-4FB1-A636-CC679FFE32E4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8437426-B212-40E2-AA3E-09705E535C36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9BE7511-CC78-487D-A461-D54CE214AAF5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5832EDB-7C24-4A8B-9EB2-6D0804FD63CC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4B24C28-0D4C-4D68-8136-6E94D464E2AC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271689A-B1CD-4135-8DD6-4735F7EE5893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AC2BEA5-D03B-4A36-A124-12738E5E09CE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17A249E-2150-4B9D-9A67-9800E35EB2FE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447E596-5C29-4EFE-8700-A53DD2D486EC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1264744-86A4-48E5-9FF9-0851BB9AF6E3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F6E4179-9ADA-4ABE-B297-B2E64D6D8CA3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A5F82BA-A2FE-4E2F-9A02-0884A24132A9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86E73C7-7C5D-4A79-9290-FF4F3ECBFE4E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C8FCE9C-C580-4215-A081-C64701C8F736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2BB9282-9026-40AE-BA4D-D62DD64F1F7D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F4FFB39-E2E8-498A-AF2F-357CB2F9690F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1AA2B0A-2095-41C4-B46E-87277A469FD7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0036F77-21B5-4F69-83E3-BA55A1DD2587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DD5599D-9CC2-4EE5-A8AD-78B7E01F0D0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5D7E1F2-83FA-46D0-91DC-36B8A3942232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83C773A-3FCA-4C4C-A948-4D606A166C07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AF1587B-4453-444C-BC8A-3B47FD1D6533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73EAD87-DEF7-4F84-BA09-300E584F7F25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2AABDE7-D3D5-47F0-99DC-DE5320D0F09B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D40AC90-52B5-42F0-AA4A-4B59FCD8A2ED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A40DC1F-D2B7-4E01-AA29-DB95B3C19C4A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8109832-D8ED-4F81-A676-BFE0A81EFAEA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CA29E54-2058-426F-9B45-2D655545CA9C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0" name="Graphic 175">
            <a:extLst>
              <a:ext uri="{FF2B5EF4-FFF2-40B4-BE49-F238E27FC236}">
                <a16:creationId xmlns:a16="http://schemas.microsoft.com/office/drawing/2014/main" id="{4ABD8590-81DC-4622-8394-AE55C205B681}"/>
              </a:ext>
            </a:extLst>
          </p:cNvPr>
          <p:cNvGrpSpPr/>
          <p:nvPr/>
        </p:nvGrpSpPr>
        <p:grpSpPr>
          <a:xfrm>
            <a:off x="2935687" y="1245874"/>
            <a:ext cx="2436510" cy="2481940"/>
            <a:chOff x="2729766" y="0"/>
            <a:chExt cx="6732468" cy="6858000"/>
          </a:xfrm>
          <a:solidFill>
            <a:schemeClr val="accent4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F6BC158-4017-4843-9FBF-8C22E0D28762}"/>
                </a:ext>
              </a:extLst>
            </p:cNvPr>
            <p:cNvSpPr/>
            <p:nvPr/>
          </p:nvSpPr>
          <p:spPr>
            <a:xfrm>
              <a:off x="4798397" y="2642113"/>
              <a:ext cx="3409179" cy="1725071"/>
            </a:xfrm>
            <a:custGeom>
              <a:avLst/>
              <a:gdLst>
                <a:gd name="connsiteX0" fmla="*/ 0 w 3409179"/>
                <a:gd name="connsiteY0" fmla="*/ 0 h 1725071"/>
                <a:gd name="connsiteX1" fmla="*/ 3409179 w 3409179"/>
                <a:gd name="connsiteY1" fmla="*/ 0 h 1725071"/>
                <a:gd name="connsiteX2" fmla="*/ 3409179 w 3409179"/>
                <a:gd name="connsiteY2" fmla="*/ 1725071 h 1725071"/>
                <a:gd name="connsiteX3" fmla="*/ 0 w 3409179"/>
                <a:gd name="connsiteY3" fmla="*/ 1725071 h 172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79" h="1725071">
                  <a:moveTo>
                    <a:pt x="0" y="0"/>
                  </a:moveTo>
                  <a:lnTo>
                    <a:pt x="3409179" y="0"/>
                  </a:lnTo>
                  <a:lnTo>
                    <a:pt x="3409179" y="1725071"/>
                  </a:lnTo>
                  <a:lnTo>
                    <a:pt x="0" y="1725071"/>
                  </a:lnTo>
                  <a:close/>
                </a:path>
              </a:pathLst>
            </a:custGeom>
            <a:solidFill>
              <a:schemeClr val="accent6"/>
            </a:solidFill>
            <a:ln w="65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aphic 175">
              <a:extLst>
                <a:ext uri="{FF2B5EF4-FFF2-40B4-BE49-F238E27FC236}">
                  <a16:creationId xmlns:a16="http://schemas.microsoft.com/office/drawing/2014/main" id="{3362B7B9-BB28-4974-8594-6C05B53D9832}"/>
                </a:ext>
              </a:extLst>
            </p:cNvPr>
            <p:cNvGrpSpPr/>
            <p:nvPr/>
          </p:nvGrpSpPr>
          <p:grpSpPr>
            <a:xfrm>
              <a:off x="2729515" y="94"/>
              <a:ext cx="6734700" cy="6857244"/>
              <a:chOff x="2729515" y="94"/>
              <a:chExt cx="6734700" cy="6857244"/>
            </a:xfrm>
            <a:grpFill/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1C8370D-D151-4D77-9B17-257969E8265C}"/>
                  </a:ext>
                </a:extLst>
              </p:cNvPr>
              <p:cNvSpPr/>
              <p:nvPr/>
            </p:nvSpPr>
            <p:spPr>
              <a:xfrm>
                <a:off x="5552518" y="4176739"/>
                <a:ext cx="1022414" cy="2680599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5FD0D3C-B655-4708-9DD6-4951A8FBD9CC}"/>
                  </a:ext>
                </a:extLst>
              </p:cNvPr>
              <p:cNvSpPr/>
              <p:nvPr/>
            </p:nvSpPr>
            <p:spPr>
              <a:xfrm>
                <a:off x="8052384" y="3197426"/>
                <a:ext cx="1411831" cy="236127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C974E7A-CE53-4A33-A5C9-4238EC9D73AB}"/>
                  </a:ext>
                </a:extLst>
              </p:cNvPr>
              <p:cNvSpPr/>
              <p:nvPr/>
            </p:nvSpPr>
            <p:spPr>
              <a:xfrm>
                <a:off x="2729515" y="2321991"/>
                <a:ext cx="2214270" cy="1321734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94B3E46-D63E-4276-BE35-7085866AD12D}"/>
                  </a:ext>
                </a:extLst>
              </p:cNvPr>
              <p:cNvSpPr/>
              <p:nvPr/>
            </p:nvSpPr>
            <p:spPr>
              <a:xfrm>
                <a:off x="7126457" y="97002"/>
                <a:ext cx="1002965" cy="2721551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F7B6011-5568-4EC7-91E0-2E6259639DF7}"/>
                  </a:ext>
                </a:extLst>
              </p:cNvPr>
              <p:cNvSpPr/>
              <p:nvPr/>
            </p:nvSpPr>
            <p:spPr>
              <a:xfrm>
                <a:off x="4759365" y="4189423"/>
                <a:ext cx="965361" cy="245124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D4A1F41F-E8BB-42F9-AA97-5C56DF37CC6A}"/>
                  </a:ext>
                </a:extLst>
              </p:cNvPr>
              <p:cNvSpPr/>
              <p:nvPr/>
            </p:nvSpPr>
            <p:spPr>
              <a:xfrm>
                <a:off x="6680486" y="94"/>
                <a:ext cx="240102" cy="2819084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05BB89-CF2A-440A-92F6-76B1400977D7}"/>
                  </a:ext>
                </a:extLst>
              </p:cNvPr>
              <p:cNvSpPr/>
              <p:nvPr/>
            </p:nvSpPr>
            <p:spPr>
              <a:xfrm>
                <a:off x="7550148" y="1375059"/>
                <a:ext cx="1347294" cy="1442833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6810B82-5B10-4B28-8D15-8BDFA86F1AC5}"/>
                  </a:ext>
                </a:extLst>
              </p:cNvPr>
              <p:cNvSpPr/>
              <p:nvPr/>
            </p:nvSpPr>
            <p:spPr>
              <a:xfrm>
                <a:off x="5247977" y="706226"/>
                <a:ext cx="832880" cy="2112990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857C55D-01C9-49DD-9C97-9C2AC5D7A828}"/>
                  </a:ext>
                </a:extLst>
              </p:cNvPr>
              <p:cNvSpPr/>
              <p:nvPr/>
            </p:nvSpPr>
            <p:spPr>
              <a:xfrm>
                <a:off x="3359158" y="3849861"/>
                <a:ext cx="1583966" cy="1084079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1786443-D050-4094-B1DF-F8543149D50C}"/>
                  </a:ext>
                </a:extLst>
              </p:cNvPr>
              <p:cNvSpPr/>
              <p:nvPr/>
            </p:nvSpPr>
            <p:spPr>
              <a:xfrm>
                <a:off x="5898934" y="4190086"/>
                <a:ext cx="245340" cy="2179597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AEE6E97-435C-425E-A28D-619E51297D02}"/>
                  </a:ext>
                </a:extLst>
              </p:cNvPr>
              <p:cNvSpPr/>
              <p:nvPr/>
            </p:nvSpPr>
            <p:spPr>
              <a:xfrm>
                <a:off x="4227471" y="4190083"/>
                <a:ext cx="1075696" cy="1355897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AAE0C32-D684-466D-8D61-2A8F93F3E9BB}"/>
                  </a:ext>
                </a:extLst>
              </p:cNvPr>
              <p:cNvSpPr/>
              <p:nvPr/>
            </p:nvSpPr>
            <p:spPr>
              <a:xfrm>
                <a:off x="3293888" y="2993741"/>
                <a:ext cx="1648569" cy="227140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5B73D3A-E6A3-4752-8AA4-853F2CC98A02}"/>
                  </a:ext>
                </a:extLst>
              </p:cNvPr>
              <p:cNvSpPr/>
              <p:nvPr/>
            </p:nvSpPr>
            <p:spPr>
              <a:xfrm>
                <a:off x="6279180" y="1086333"/>
                <a:ext cx="222690" cy="1732846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32162A9-214F-4113-BD3F-F7F8BEB42C7E}"/>
                  </a:ext>
                </a:extLst>
              </p:cNvPr>
              <p:cNvSpPr/>
              <p:nvPr/>
            </p:nvSpPr>
            <p:spPr>
              <a:xfrm>
                <a:off x="3870094" y="2245460"/>
                <a:ext cx="1373154" cy="572397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951154F-4A20-423E-B1C7-B9D1A8BA368C}"/>
                  </a:ext>
                </a:extLst>
              </p:cNvPr>
              <p:cNvSpPr/>
              <p:nvPr/>
            </p:nvSpPr>
            <p:spPr>
              <a:xfrm>
                <a:off x="4749966" y="1974605"/>
                <a:ext cx="912667" cy="843913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940FB08-6126-4A1A-A5C8-CDE673639E29}"/>
                  </a:ext>
                </a:extLst>
              </p:cNvPr>
              <p:cNvSpPr/>
              <p:nvPr/>
            </p:nvSpPr>
            <p:spPr>
              <a:xfrm>
                <a:off x="7687611" y="4552498"/>
                <a:ext cx="1189667" cy="1242834"/>
              </a:xfrm>
              <a:custGeom>
                <a:avLst/>
                <a:gdLst>
                  <a:gd name="connsiteX0" fmla="*/ 1128465 w 1189667"/>
                  <a:gd name="connsiteY0" fmla="*/ 1052165 h 1242834"/>
                  <a:gd name="connsiteX1" fmla="*/ 1016147 w 1189667"/>
                  <a:gd name="connsiteY1" fmla="*/ 1089825 h 1242834"/>
                  <a:gd name="connsiteX2" fmla="*/ 979809 w 1189667"/>
                  <a:gd name="connsiteY2" fmla="*/ 1108985 h 1242834"/>
                  <a:gd name="connsiteX3" fmla="*/ 85229 w 1189667"/>
                  <a:gd name="connsiteY3" fmla="*/ 1108985 h 1242834"/>
                  <a:gd name="connsiteX4" fmla="*/ 54837 w 1189667"/>
                  <a:gd name="connsiteY4" fmla="*/ 1077272 h 1242834"/>
                  <a:gd name="connsiteX5" fmla="*/ 55498 w 1189667"/>
                  <a:gd name="connsiteY5" fmla="*/ 41304 h 1242834"/>
                  <a:gd name="connsiteX6" fmla="*/ 55498 w 1189667"/>
                  <a:gd name="connsiteY6" fmla="*/ 17519 h 1242834"/>
                  <a:gd name="connsiteX7" fmla="*/ 48891 w 1189667"/>
                  <a:gd name="connsiteY7" fmla="*/ 4305 h 1242834"/>
                  <a:gd name="connsiteX8" fmla="*/ 661 w 1189667"/>
                  <a:gd name="connsiteY8" fmla="*/ 32055 h 1242834"/>
                  <a:gd name="connsiteX9" fmla="*/ 661 w 1189667"/>
                  <a:gd name="connsiteY9" fmla="*/ 583734 h 1242834"/>
                  <a:gd name="connsiteX10" fmla="*/ 0 w 1189667"/>
                  <a:gd name="connsiteY10" fmla="*/ 1130127 h 1242834"/>
                  <a:gd name="connsiteX11" fmla="*/ 33035 w 1189667"/>
                  <a:gd name="connsiteY11" fmla="*/ 1164483 h 1242834"/>
                  <a:gd name="connsiteX12" fmla="*/ 972541 w 1189667"/>
                  <a:gd name="connsiteY12" fmla="*/ 1163823 h 1242834"/>
                  <a:gd name="connsiteX13" fmla="*/ 1008218 w 1189667"/>
                  <a:gd name="connsiteY13" fmla="*/ 1185626 h 1242834"/>
                  <a:gd name="connsiteX14" fmla="*/ 1114590 w 1189667"/>
                  <a:gd name="connsiteY14" fmla="*/ 1241124 h 1242834"/>
                  <a:gd name="connsiteX15" fmla="*/ 1189249 w 1189667"/>
                  <a:gd name="connsiteY15" fmla="*/ 1154573 h 1242834"/>
                  <a:gd name="connsiteX16" fmla="*/ 1128465 w 1189667"/>
                  <a:gd name="connsiteY16" fmla="*/ 1052165 h 1242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9667" h="1242834">
                    <a:moveTo>
                      <a:pt x="1128465" y="1052165"/>
                    </a:moveTo>
                    <a:cubicBezTo>
                      <a:pt x="1084859" y="1037630"/>
                      <a:pt x="1037950" y="1051505"/>
                      <a:pt x="1016147" y="1089825"/>
                    </a:cubicBezTo>
                    <a:cubicBezTo>
                      <a:pt x="1006897" y="1105682"/>
                      <a:pt x="996986" y="1108985"/>
                      <a:pt x="979809" y="1108985"/>
                    </a:cubicBezTo>
                    <a:cubicBezTo>
                      <a:pt x="681836" y="1108324"/>
                      <a:pt x="383863" y="1108324"/>
                      <a:pt x="85229" y="1108985"/>
                    </a:cubicBezTo>
                    <a:cubicBezTo>
                      <a:pt x="59462" y="1108985"/>
                      <a:pt x="54837" y="1101057"/>
                      <a:pt x="54837" y="1077272"/>
                    </a:cubicBezTo>
                    <a:cubicBezTo>
                      <a:pt x="55498" y="731729"/>
                      <a:pt x="55498" y="386186"/>
                      <a:pt x="55498" y="41304"/>
                    </a:cubicBezTo>
                    <a:cubicBezTo>
                      <a:pt x="55498" y="33376"/>
                      <a:pt x="55498" y="25448"/>
                      <a:pt x="55498" y="17519"/>
                    </a:cubicBezTo>
                    <a:cubicBezTo>
                      <a:pt x="55498" y="12234"/>
                      <a:pt x="54837" y="6948"/>
                      <a:pt x="48891" y="4305"/>
                    </a:cubicBezTo>
                    <a:cubicBezTo>
                      <a:pt x="25106" y="-7587"/>
                      <a:pt x="661" y="6287"/>
                      <a:pt x="661" y="32055"/>
                    </a:cubicBezTo>
                    <a:cubicBezTo>
                      <a:pt x="661" y="215727"/>
                      <a:pt x="661" y="400061"/>
                      <a:pt x="661" y="583734"/>
                    </a:cubicBezTo>
                    <a:cubicBezTo>
                      <a:pt x="661" y="766085"/>
                      <a:pt x="1321" y="947776"/>
                      <a:pt x="0" y="1130127"/>
                    </a:cubicBezTo>
                    <a:cubicBezTo>
                      <a:pt x="0" y="1156555"/>
                      <a:pt x="5285" y="1164483"/>
                      <a:pt x="33035" y="1164483"/>
                    </a:cubicBezTo>
                    <a:cubicBezTo>
                      <a:pt x="346203" y="1163162"/>
                      <a:pt x="659372" y="1163823"/>
                      <a:pt x="972541" y="1163823"/>
                    </a:cubicBezTo>
                    <a:cubicBezTo>
                      <a:pt x="989719" y="1163823"/>
                      <a:pt x="1000951" y="1165144"/>
                      <a:pt x="1008218" y="1185626"/>
                    </a:cubicBezTo>
                    <a:cubicBezTo>
                      <a:pt x="1023414" y="1229231"/>
                      <a:pt x="1065038" y="1249052"/>
                      <a:pt x="1114590" y="1241124"/>
                    </a:cubicBezTo>
                    <a:cubicBezTo>
                      <a:pt x="1155553" y="1234517"/>
                      <a:pt x="1185284" y="1200161"/>
                      <a:pt x="1189249" y="1154573"/>
                    </a:cubicBezTo>
                    <a:cubicBezTo>
                      <a:pt x="1193213" y="1106342"/>
                      <a:pt x="1168767" y="1066040"/>
                      <a:pt x="1128465" y="105216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A960F6C-1394-471D-BDCE-ECEDD467E4EA}"/>
                  </a:ext>
                </a:extLst>
              </p:cNvPr>
              <p:cNvSpPr/>
              <p:nvPr/>
            </p:nvSpPr>
            <p:spPr>
              <a:xfrm>
                <a:off x="6744671" y="4554792"/>
                <a:ext cx="190088" cy="1673439"/>
              </a:xfrm>
              <a:custGeom>
                <a:avLst/>
                <a:gdLst>
                  <a:gd name="connsiteX0" fmla="*/ 146804 w 190088"/>
                  <a:gd name="connsiteY0" fmla="*/ 1460823 h 1673439"/>
                  <a:gd name="connsiteX1" fmla="*/ 146804 w 190088"/>
                  <a:gd name="connsiteY1" fmla="*/ 748595 h 1673439"/>
                  <a:gd name="connsiteX2" fmla="*/ 146804 w 190088"/>
                  <a:gd name="connsiteY2" fmla="*/ 28439 h 1673439"/>
                  <a:gd name="connsiteX3" fmla="*/ 121037 w 190088"/>
                  <a:gd name="connsiteY3" fmla="*/ 29 h 1673439"/>
                  <a:gd name="connsiteX4" fmla="*/ 91306 w 190088"/>
                  <a:gd name="connsiteY4" fmla="*/ 32403 h 1673439"/>
                  <a:gd name="connsiteX5" fmla="*/ 91966 w 190088"/>
                  <a:gd name="connsiteY5" fmla="*/ 1443645 h 1673439"/>
                  <a:gd name="connsiteX6" fmla="*/ 63557 w 190088"/>
                  <a:gd name="connsiteY6" fmla="*/ 1483286 h 1673439"/>
                  <a:gd name="connsiteX7" fmla="*/ 21933 w 190088"/>
                  <a:gd name="connsiteY7" fmla="*/ 1510375 h 1673439"/>
                  <a:gd name="connsiteX8" fmla="*/ 30522 w 190088"/>
                  <a:gd name="connsiteY8" fmla="*/ 1649781 h 1673439"/>
                  <a:gd name="connsiteX9" fmla="*/ 162000 w 190088"/>
                  <a:gd name="connsiteY9" fmla="*/ 1646477 h 1673439"/>
                  <a:gd name="connsiteX10" fmla="*/ 162661 w 190088"/>
                  <a:gd name="connsiteY10" fmla="*/ 1505750 h 1673439"/>
                  <a:gd name="connsiteX11" fmla="*/ 146804 w 190088"/>
                  <a:gd name="connsiteY11" fmla="*/ 1460823 h 167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0088" h="1673439">
                    <a:moveTo>
                      <a:pt x="146804" y="1460823"/>
                    </a:moveTo>
                    <a:cubicBezTo>
                      <a:pt x="146804" y="1223634"/>
                      <a:pt x="146804" y="985784"/>
                      <a:pt x="146804" y="748595"/>
                    </a:cubicBezTo>
                    <a:cubicBezTo>
                      <a:pt x="146804" y="508763"/>
                      <a:pt x="146804" y="268271"/>
                      <a:pt x="146804" y="28439"/>
                    </a:cubicBezTo>
                    <a:cubicBezTo>
                      <a:pt x="146804" y="9279"/>
                      <a:pt x="144161" y="690"/>
                      <a:pt x="121037" y="29"/>
                    </a:cubicBezTo>
                    <a:cubicBezTo>
                      <a:pt x="94609" y="-632"/>
                      <a:pt x="91306" y="9940"/>
                      <a:pt x="91306" y="32403"/>
                    </a:cubicBezTo>
                    <a:cubicBezTo>
                      <a:pt x="91966" y="502817"/>
                      <a:pt x="91306" y="973231"/>
                      <a:pt x="91966" y="1443645"/>
                    </a:cubicBezTo>
                    <a:cubicBezTo>
                      <a:pt x="91966" y="1465448"/>
                      <a:pt x="90645" y="1480644"/>
                      <a:pt x="63557" y="1483286"/>
                    </a:cubicBezTo>
                    <a:cubicBezTo>
                      <a:pt x="46379" y="1484608"/>
                      <a:pt x="33165" y="1497161"/>
                      <a:pt x="21933" y="1510375"/>
                    </a:cubicBezTo>
                    <a:cubicBezTo>
                      <a:pt x="-10441" y="1550677"/>
                      <a:pt x="-6477" y="1615425"/>
                      <a:pt x="30522" y="1649781"/>
                    </a:cubicBezTo>
                    <a:cubicBezTo>
                      <a:pt x="66200" y="1682816"/>
                      <a:pt x="128305" y="1680834"/>
                      <a:pt x="162000" y="1646477"/>
                    </a:cubicBezTo>
                    <a:cubicBezTo>
                      <a:pt x="198338" y="1610139"/>
                      <a:pt x="200320" y="1542749"/>
                      <a:pt x="162661" y="1505750"/>
                    </a:cubicBezTo>
                    <a:cubicBezTo>
                      <a:pt x="149447" y="1491875"/>
                      <a:pt x="146804" y="1478662"/>
                      <a:pt x="146804" y="146082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DE3559D-E84B-49BF-B138-E5EEC88EF570}"/>
                  </a:ext>
                </a:extLst>
              </p:cNvPr>
              <p:cNvSpPr/>
              <p:nvPr/>
            </p:nvSpPr>
            <p:spPr>
              <a:xfrm>
                <a:off x="8066153" y="3632493"/>
                <a:ext cx="1181053" cy="1164453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30750ED-FBF0-4B1E-B6E3-A788EBFE5E71}"/>
                  </a:ext>
                </a:extLst>
              </p:cNvPr>
              <p:cNvSpPr/>
              <p:nvPr/>
            </p:nvSpPr>
            <p:spPr>
              <a:xfrm>
                <a:off x="7289212" y="4555210"/>
                <a:ext cx="1121223" cy="1705206"/>
              </a:xfrm>
              <a:custGeom>
                <a:avLst/>
                <a:gdLst>
                  <a:gd name="connsiteX0" fmla="*/ 1068342 w 1121223"/>
                  <a:gd name="connsiteY0" fmla="*/ 1518546 h 1705206"/>
                  <a:gd name="connsiteX1" fmla="*/ 943471 w 1121223"/>
                  <a:gd name="connsiteY1" fmla="*/ 1558188 h 1705206"/>
                  <a:gd name="connsiteX2" fmla="*/ 943471 w 1121223"/>
                  <a:gd name="connsiteY2" fmla="*/ 1558188 h 1705206"/>
                  <a:gd name="connsiteX3" fmla="*/ 943471 w 1121223"/>
                  <a:gd name="connsiteY3" fmla="*/ 1558188 h 1705206"/>
                  <a:gd name="connsiteX4" fmla="*/ 107693 w 1121223"/>
                  <a:gd name="connsiteY4" fmla="*/ 1558849 h 1705206"/>
                  <a:gd name="connsiteX5" fmla="*/ 73337 w 1121223"/>
                  <a:gd name="connsiteY5" fmla="*/ 1524493 h 1705206"/>
                  <a:gd name="connsiteX6" fmla="*/ 73337 w 1121223"/>
                  <a:gd name="connsiteY6" fmla="*/ 40575 h 1705206"/>
                  <a:gd name="connsiteX7" fmla="*/ 33696 w 1121223"/>
                  <a:gd name="connsiteY7" fmla="*/ 273 h 1705206"/>
                  <a:gd name="connsiteX8" fmla="*/ 0 w 1121223"/>
                  <a:gd name="connsiteY8" fmla="*/ 33968 h 1705206"/>
                  <a:gd name="connsiteX9" fmla="*/ 661 w 1121223"/>
                  <a:gd name="connsiteY9" fmla="*/ 1597830 h 1705206"/>
                  <a:gd name="connsiteX10" fmla="*/ 35678 w 1121223"/>
                  <a:gd name="connsiteY10" fmla="*/ 1631525 h 1705206"/>
                  <a:gd name="connsiteX11" fmla="*/ 900526 w 1121223"/>
                  <a:gd name="connsiteY11" fmla="*/ 1631525 h 1705206"/>
                  <a:gd name="connsiteX12" fmla="*/ 937524 w 1121223"/>
                  <a:gd name="connsiteY12" fmla="*/ 1635489 h 1705206"/>
                  <a:gd name="connsiteX13" fmla="*/ 1007558 w 1121223"/>
                  <a:gd name="connsiteY13" fmla="*/ 1703541 h 1705206"/>
                  <a:gd name="connsiteX14" fmla="*/ 1116572 w 1121223"/>
                  <a:gd name="connsiteY14" fmla="*/ 1639453 h 1705206"/>
                  <a:gd name="connsiteX15" fmla="*/ 1068342 w 1121223"/>
                  <a:gd name="connsiteY15" fmla="*/ 1518546 h 170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1223" h="1705206">
                    <a:moveTo>
                      <a:pt x="1068342" y="1518546"/>
                    </a:moveTo>
                    <a:cubicBezTo>
                      <a:pt x="1021433" y="1497404"/>
                      <a:pt x="972541" y="1512600"/>
                      <a:pt x="943471" y="1558188"/>
                    </a:cubicBezTo>
                    <a:lnTo>
                      <a:pt x="943471" y="1558188"/>
                    </a:lnTo>
                    <a:lnTo>
                      <a:pt x="943471" y="1558188"/>
                    </a:lnTo>
                    <a:cubicBezTo>
                      <a:pt x="664658" y="1558188"/>
                      <a:pt x="386506" y="1558849"/>
                      <a:pt x="107693" y="1558849"/>
                    </a:cubicBezTo>
                    <a:cubicBezTo>
                      <a:pt x="73337" y="1558849"/>
                      <a:pt x="73337" y="1558849"/>
                      <a:pt x="73337" y="1524493"/>
                    </a:cubicBezTo>
                    <a:cubicBezTo>
                      <a:pt x="73337" y="1029633"/>
                      <a:pt x="73337" y="535434"/>
                      <a:pt x="73337" y="40575"/>
                    </a:cubicBezTo>
                    <a:cubicBezTo>
                      <a:pt x="73337" y="-5013"/>
                      <a:pt x="78623" y="2915"/>
                      <a:pt x="33696" y="273"/>
                    </a:cubicBezTo>
                    <a:cubicBezTo>
                      <a:pt x="5946" y="-1709"/>
                      <a:pt x="0" y="6879"/>
                      <a:pt x="0" y="33968"/>
                    </a:cubicBezTo>
                    <a:cubicBezTo>
                      <a:pt x="661" y="555255"/>
                      <a:pt x="661" y="1076543"/>
                      <a:pt x="661" y="1597830"/>
                    </a:cubicBezTo>
                    <a:cubicBezTo>
                      <a:pt x="661" y="1634168"/>
                      <a:pt x="-5285" y="1631525"/>
                      <a:pt x="35678" y="1631525"/>
                    </a:cubicBezTo>
                    <a:cubicBezTo>
                      <a:pt x="323740" y="1631525"/>
                      <a:pt x="612463" y="1631525"/>
                      <a:pt x="900526" y="1631525"/>
                    </a:cubicBezTo>
                    <a:cubicBezTo>
                      <a:pt x="913079" y="1631525"/>
                      <a:pt x="925632" y="1628882"/>
                      <a:pt x="937524" y="1635489"/>
                    </a:cubicBezTo>
                    <a:cubicBezTo>
                      <a:pt x="946113" y="1673149"/>
                      <a:pt x="971881" y="1697595"/>
                      <a:pt x="1007558" y="1703541"/>
                    </a:cubicBezTo>
                    <a:cubicBezTo>
                      <a:pt x="1059753" y="1712130"/>
                      <a:pt x="1102037" y="1687023"/>
                      <a:pt x="1116572" y="1639453"/>
                    </a:cubicBezTo>
                    <a:cubicBezTo>
                      <a:pt x="1131108" y="1590562"/>
                      <a:pt x="1110626" y="1537707"/>
                      <a:pt x="1068342" y="151854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46EBAF8-1C5F-4389-8521-836FEC6D3CFF}"/>
                  </a:ext>
                </a:extLst>
              </p:cNvPr>
              <p:cNvSpPr/>
              <p:nvPr/>
            </p:nvSpPr>
            <p:spPr>
              <a:xfrm>
                <a:off x="6769876" y="4190084"/>
                <a:ext cx="214133" cy="351577"/>
              </a:xfrm>
              <a:custGeom>
                <a:avLst/>
                <a:gdLst>
                  <a:gd name="connsiteX0" fmla="*/ 214096 w 214133"/>
                  <a:gd name="connsiteY0" fmla="*/ 35052 h 351577"/>
                  <a:gd name="connsiteX1" fmla="*/ 180400 w 214133"/>
                  <a:gd name="connsiteY1" fmla="*/ 35 h 351577"/>
                  <a:gd name="connsiteX2" fmla="*/ 33066 w 214133"/>
                  <a:gd name="connsiteY2" fmla="*/ 35 h 351577"/>
                  <a:gd name="connsiteX3" fmla="*/ 31 w 214133"/>
                  <a:gd name="connsiteY3" fmla="*/ 32409 h 351577"/>
                  <a:gd name="connsiteX4" fmla="*/ 31 w 214133"/>
                  <a:gd name="connsiteY4" fmla="*/ 177101 h 351577"/>
                  <a:gd name="connsiteX5" fmla="*/ 691 w 214133"/>
                  <a:gd name="connsiteY5" fmla="*/ 326418 h 351577"/>
                  <a:gd name="connsiteX6" fmla="*/ 26459 w 214133"/>
                  <a:gd name="connsiteY6" fmla="*/ 351524 h 351577"/>
                  <a:gd name="connsiteX7" fmla="*/ 187007 w 214133"/>
                  <a:gd name="connsiteY7" fmla="*/ 351524 h 351577"/>
                  <a:gd name="connsiteX8" fmla="*/ 212774 w 214133"/>
                  <a:gd name="connsiteY8" fmla="*/ 325757 h 351577"/>
                  <a:gd name="connsiteX9" fmla="*/ 214096 w 214133"/>
                  <a:gd name="connsiteY9" fmla="*/ 176440 h 351577"/>
                  <a:gd name="connsiteX10" fmla="*/ 214096 w 214133"/>
                  <a:gd name="connsiteY10" fmla="*/ 35052 h 351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4133" h="351577">
                    <a:moveTo>
                      <a:pt x="214096" y="35052"/>
                    </a:moveTo>
                    <a:cubicBezTo>
                      <a:pt x="214756" y="9946"/>
                      <a:pt x="206828" y="-626"/>
                      <a:pt x="180400" y="35"/>
                    </a:cubicBezTo>
                    <a:cubicBezTo>
                      <a:pt x="131509" y="1357"/>
                      <a:pt x="81957" y="1357"/>
                      <a:pt x="33066" y="35"/>
                    </a:cubicBezTo>
                    <a:cubicBezTo>
                      <a:pt x="9281" y="-626"/>
                      <a:pt x="-630" y="7964"/>
                      <a:pt x="31" y="32409"/>
                    </a:cubicBezTo>
                    <a:cubicBezTo>
                      <a:pt x="1352" y="80640"/>
                      <a:pt x="31" y="128870"/>
                      <a:pt x="31" y="177101"/>
                    </a:cubicBezTo>
                    <a:cubicBezTo>
                      <a:pt x="691" y="226653"/>
                      <a:pt x="2013" y="276866"/>
                      <a:pt x="691" y="326418"/>
                    </a:cubicBezTo>
                    <a:cubicBezTo>
                      <a:pt x="31" y="346899"/>
                      <a:pt x="7298" y="352185"/>
                      <a:pt x="26459" y="351524"/>
                    </a:cubicBezTo>
                    <a:cubicBezTo>
                      <a:pt x="79975" y="350203"/>
                      <a:pt x="133491" y="350203"/>
                      <a:pt x="187007" y="351524"/>
                    </a:cubicBezTo>
                    <a:cubicBezTo>
                      <a:pt x="206828" y="352185"/>
                      <a:pt x="212774" y="345578"/>
                      <a:pt x="212774" y="325757"/>
                    </a:cubicBezTo>
                    <a:cubicBezTo>
                      <a:pt x="212774" y="276205"/>
                      <a:pt x="209471" y="225992"/>
                      <a:pt x="214096" y="176440"/>
                    </a:cubicBezTo>
                    <a:cubicBezTo>
                      <a:pt x="214096" y="129531"/>
                      <a:pt x="212774" y="82622"/>
                      <a:pt x="214096" y="3505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A595655-734E-4203-9792-C34F91893729}"/>
                  </a:ext>
                </a:extLst>
              </p:cNvPr>
              <p:cNvSpPr/>
              <p:nvPr/>
            </p:nvSpPr>
            <p:spPr>
              <a:xfrm>
                <a:off x="7192090" y="4190083"/>
                <a:ext cx="211421" cy="352184"/>
              </a:xfrm>
              <a:custGeom>
                <a:avLst/>
                <a:gdLst>
                  <a:gd name="connsiteX0" fmla="*/ 189619 w 211421"/>
                  <a:gd name="connsiteY0" fmla="*/ 352185 h 352184"/>
                  <a:gd name="connsiteX1" fmla="*/ 210761 w 211421"/>
                  <a:gd name="connsiteY1" fmla="*/ 330382 h 352184"/>
                  <a:gd name="connsiteX2" fmla="*/ 211422 w 211421"/>
                  <a:gd name="connsiteY2" fmla="*/ 178422 h 352184"/>
                  <a:gd name="connsiteX3" fmla="*/ 210761 w 211421"/>
                  <a:gd name="connsiteY3" fmla="*/ 31088 h 352184"/>
                  <a:gd name="connsiteX4" fmla="*/ 179048 w 211421"/>
                  <a:gd name="connsiteY4" fmla="*/ 35 h 352184"/>
                  <a:gd name="connsiteX5" fmla="*/ 31713 w 211421"/>
                  <a:gd name="connsiteY5" fmla="*/ 35 h 352184"/>
                  <a:gd name="connsiteX6" fmla="*/ 661 w 211421"/>
                  <a:gd name="connsiteY6" fmla="*/ 31088 h 352184"/>
                  <a:gd name="connsiteX7" fmla="*/ 0 w 211421"/>
                  <a:gd name="connsiteY7" fmla="*/ 178422 h 352184"/>
                  <a:gd name="connsiteX8" fmla="*/ 0 w 211421"/>
                  <a:gd name="connsiteY8" fmla="*/ 330382 h 352184"/>
                  <a:gd name="connsiteX9" fmla="*/ 21142 w 211421"/>
                  <a:gd name="connsiteY9" fmla="*/ 351524 h 352184"/>
                  <a:gd name="connsiteX10" fmla="*/ 189619 w 211421"/>
                  <a:gd name="connsiteY10" fmla="*/ 352185 h 352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421" h="352184">
                    <a:moveTo>
                      <a:pt x="189619" y="352185"/>
                    </a:moveTo>
                    <a:cubicBezTo>
                      <a:pt x="206136" y="352185"/>
                      <a:pt x="210761" y="346238"/>
                      <a:pt x="210761" y="330382"/>
                    </a:cubicBezTo>
                    <a:cubicBezTo>
                      <a:pt x="210100" y="279509"/>
                      <a:pt x="210761" y="228635"/>
                      <a:pt x="211422" y="178422"/>
                    </a:cubicBezTo>
                    <a:cubicBezTo>
                      <a:pt x="211422" y="129531"/>
                      <a:pt x="210100" y="79979"/>
                      <a:pt x="210761" y="31088"/>
                    </a:cubicBezTo>
                    <a:cubicBezTo>
                      <a:pt x="211422" y="7303"/>
                      <a:pt x="202172" y="35"/>
                      <a:pt x="179048" y="35"/>
                    </a:cubicBezTo>
                    <a:cubicBezTo>
                      <a:pt x="130156" y="1357"/>
                      <a:pt x="80604" y="1357"/>
                      <a:pt x="31713" y="35"/>
                    </a:cubicBezTo>
                    <a:cubicBezTo>
                      <a:pt x="8589" y="-626"/>
                      <a:pt x="0" y="7964"/>
                      <a:pt x="661" y="31088"/>
                    </a:cubicBezTo>
                    <a:cubicBezTo>
                      <a:pt x="1321" y="79979"/>
                      <a:pt x="661" y="129531"/>
                      <a:pt x="0" y="178422"/>
                    </a:cubicBezTo>
                    <a:cubicBezTo>
                      <a:pt x="0" y="229296"/>
                      <a:pt x="661" y="280169"/>
                      <a:pt x="0" y="330382"/>
                    </a:cubicBezTo>
                    <a:cubicBezTo>
                      <a:pt x="0" y="346899"/>
                      <a:pt x="5285" y="351524"/>
                      <a:pt x="21142" y="351524"/>
                    </a:cubicBezTo>
                    <a:cubicBezTo>
                      <a:pt x="77301" y="350863"/>
                      <a:pt x="133460" y="350863"/>
                      <a:pt x="189619" y="3521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873B7CF-FBBC-48F8-8914-24227738830A}"/>
                  </a:ext>
                </a:extLst>
              </p:cNvPr>
              <p:cNvSpPr/>
              <p:nvPr/>
            </p:nvSpPr>
            <p:spPr>
              <a:xfrm>
                <a:off x="7610935" y="4190119"/>
                <a:ext cx="209475" cy="347562"/>
              </a:xfrm>
              <a:custGeom>
                <a:avLst/>
                <a:gdLst>
                  <a:gd name="connsiteX0" fmla="*/ 30428 w 209475"/>
                  <a:gd name="connsiteY0" fmla="*/ 347525 h 347562"/>
                  <a:gd name="connsiteX1" fmla="*/ 206832 w 209475"/>
                  <a:gd name="connsiteY1" fmla="*/ 346203 h 347562"/>
                  <a:gd name="connsiteX2" fmla="*/ 209475 w 209475"/>
                  <a:gd name="connsiteY2" fmla="*/ 28410 h 347562"/>
                  <a:gd name="connsiteX3" fmla="*/ 183708 w 209475"/>
                  <a:gd name="connsiteY3" fmla="*/ 0 h 347562"/>
                  <a:gd name="connsiteX4" fmla="*/ 25803 w 209475"/>
                  <a:gd name="connsiteY4" fmla="*/ 0 h 347562"/>
                  <a:gd name="connsiteX5" fmla="*/ 35 w 209475"/>
                  <a:gd name="connsiteY5" fmla="*/ 25767 h 347562"/>
                  <a:gd name="connsiteX6" fmla="*/ 1357 w 209475"/>
                  <a:gd name="connsiteY6" fmla="*/ 175084 h 347562"/>
                  <a:gd name="connsiteX7" fmla="*/ 5321 w 209475"/>
                  <a:gd name="connsiteY7" fmla="*/ 209440 h 347562"/>
                  <a:gd name="connsiteX8" fmla="*/ 5321 w 209475"/>
                  <a:gd name="connsiteY8" fmla="*/ 321758 h 347562"/>
                  <a:gd name="connsiteX9" fmla="*/ 30428 w 209475"/>
                  <a:gd name="connsiteY9" fmla="*/ 347525 h 347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475" h="347562">
                    <a:moveTo>
                      <a:pt x="30428" y="347525"/>
                    </a:moveTo>
                    <a:cubicBezTo>
                      <a:pt x="89229" y="346864"/>
                      <a:pt x="148031" y="346864"/>
                      <a:pt x="206832" y="346203"/>
                    </a:cubicBezTo>
                    <a:cubicBezTo>
                      <a:pt x="207493" y="240492"/>
                      <a:pt x="208154" y="134121"/>
                      <a:pt x="209475" y="28410"/>
                    </a:cubicBezTo>
                    <a:cubicBezTo>
                      <a:pt x="209475" y="9910"/>
                      <a:pt x="204190" y="0"/>
                      <a:pt x="183708" y="0"/>
                    </a:cubicBezTo>
                    <a:cubicBezTo>
                      <a:pt x="130853" y="661"/>
                      <a:pt x="78658" y="661"/>
                      <a:pt x="25803" y="0"/>
                    </a:cubicBezTo>
                    <a:cubicBezTo>
                      <a:pt x="7964" y="0"/>
                      <a:pt x="-625" y="7928"/>
                      <a:pt x="35" y="25767"/>
                    </a:cubicBezTo>
                    <a:cubicBezTo>
                      <a:pt x="696" y="75319"/>
                      <a:pt x="696" y="125532"/>
                      <a:pt x="1357" y="175084"/>
                    </a:cubicBezTo>
                    <a:cubicBezTo>
                      <a:pt x="6642" y="186316"/>
                      <a:pt x="5321" y="197547"/>
                      <a:pt x="5321" y="209440"/>
                    </a:cubicBezTo>
                    <a:cubicBezTo>
                      <a:pt x="5321" y="247099"/>
                      <a:pt x="5982" y="284098"/>
                      <a:pt x="5321" y="321758"/>
                    </a:cubicBezTo>
                    <a:cubicBezTo>
                      <a:pt x="5321" y="340257"/>
                      <a:pt x="11928" y="348186"/>
                      <a:pt x="30428" y="34752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629DAB0-B99F-4082-B8A1-516DC7D76A86}"/>
              </a:ext>
            </a:extLst>
          </p:cNvPr>
          <p:cNvGrpSpPr/>
          <p:nvPr/>
        </p:nvGrpSpPr>
        <p:grpSpPr>
          <a:xfrm>
            <a:off x="2353689" y="4490197"/>
            <a:ext cx="2089321" cy="1725323"/>
            <a:chOff x="11613480" y="1739639"/>
            <a:chExt cx="3450295" cy="2849189"/>
          </a:xfrm>
        </p:grpSpPr>
        <p:grpSp>
          <p:nvGrpSpPr>
            <p:cNvPr id="66" name="Graphic 201">
              <a:extLst>
                <a:ext uri="{FF2B5EF4-FFF2-40B4-BE49-F238E27FC236}">
                  <a16:creationId xmlns:a16="http://schemas.microsoft.com/office/drawing/2014/main" id="{CD3EF531-165B-47DE-99CA-926EFECBDE15}"/>
                </a:ext>
              </a:extLst>
            </p:cNvPr>
            <p:cNvGrpSpPr/>
            <p:nvPr/>
          </p:nvGrpSpPr>
          <p:grpSpPr>
            <a:xfrm>
              <a:off x="11613480" y="1739639"/>
              <a:ext cx="3450295" cy="2849189"/>
              <a:chOff x="3978614" y="61405"/>
              <a:chExt cx="3450295" cy="2849189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4E56DD4-5A52-4963-BF90-2C9E87E32003}"/>
                  </a:ext>
                </a:extLst>
              </p:cNvPr>
              <p:cNvSpPr/>
              <p:nvPr/>
            </p:nvSpPr>
            <p:spPr>
              <a:xfrm>
                <a:off x="4135764" y="1381681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3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763835A-0F77-49AE-9309-6697ADC469D3}"/>
                  </a:ext>
                </a:extLst>
              </p:cNvPr>
              <p:cNvSpPr/>
              <p:nvPr/>
            </p:nvSpPr>
            <p:spPr>
              <a:xfrm>
                <a:off x="4414213" y="1220758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337 w 167662"/>
                  <a:gd name="connsiteY2" fmla="*/ 514040 h 1020262"/>
                  <a:gd name="connsiteX3" fmla="*/ 59571 w 167662"/>
                  <a:gd name="connsiteY3" fmla="*/ 1020263 h 1020262"/>
                  <a:gd name="connsiteX4" fmla="*/ 111056 w 167662"/>
                  <a:gd name="connsiteY4" fmla="*/ 990343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337" y="514040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A9A3300-6504-4026-97C5-A1DAF09A5364}"/>
                  </a:ext>
                </a:extLst>
              </p:cNvPr>
              <p:cNvSpPr/>
              <p:nvPr/>
            </p:nvSpPr>
            <p:spPr>
              <a:xfrm>
                <a:off x="3978614" y="61405"/>
                <a:ext cx="3450295" cy="1992545"/>
              </a:xfrm>
              <a:custGeom>
                <a:avLst/>
                <a:gdLst>
                  <a:gd name="connsiteX0" fmla="*/ 2617372 w 3450295"/>
                  <a:gd name="connsiteY0" fmla="*/ 0 h 1992545"/>
                  <a:gd name="connsiteX1" fmla="*/ 0 w 3450295"/>
                  <a:gd name="connsiteY1" fmla="*/ 1509504 h 1992545"/>
                  <a:gd name="connsiteX2" fmla="*/ 832923 w 3450295"/>
                  <a:gd name="connsiteY2" fmla="*/ 1992546 h 1992545"/>
                  <a:gd name="connsiteX3" fmla="*/ 3450295 w 3450295"/>
                  <a:gd name="connsiteY3" fmla="*/ 482502 h 199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0295" h="1992545">
                    <a:moveTo>
                      <a:pt x="2617372" y="0"/>
                    </a:moveTo>
                    <a:lnTo>
                      <a:pt x="0" y="1509504"/>
                    </a:lnTo>
                    <a:lnTo>
                      <a:pt x="832923" y="1992546"/>
                    </a:lnTo>
                    <a:lnTo>
                      <a:pt x="3450295" y="482502"/>
                    </a:lnTo>
                    <a:close/>
                  </a:path>
                </a:pathLst>
              </a:custGeom>
              <a:solidFill>
                <a:schemeClr val="accent4"/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F40C67-F76F-439E-8312-4B5E72BA362A}"/>
                  </a:ext>
                </a:extLst>
              </p:cNvPr>
              <p:cNvSpPr/>
              <p:nvPr/>
            </p:nvSpPr>
            <p:spPr>
              <a:xfrm>
                <a:off x="3978614" y="1570909"/>
                <a:ext cx="832922" cy="799498"/>
              </a:xfrm>
              <a:custGeom>
                <a:avLst/>
                <a:gdLst>
                  <a:gd name="connsiteX0" fmla="*/ 0 w 832922"/>
                  <a:gd name="connsiteY0" fmla="*/ 0 h 799498"/>
                  <a:gd name="connsiteX1" fmla="*/ 0 w 832922"/>
                  <a:gd name="connsiteY1" fmla="*/ 320770 h 799498"/>
                  <a:gd name="connsiteX2" fmla="*/ 832923 w 832922"/>
                  <a:gd name="connsiteY2" fmla="*/ 799498 h 799498"/>
                  <a:gd name="connsiteX3" fmla="*/ 832923 w 832922"/>
                  <a:gd name="connsiteY3" fmla="*/ 483041 h 7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2922" h="799498">
                    <a:moveTo>
                      <a:pt x="0" y="0"/>
                    </a:moveTo>
                    <a:lnTo>
                      <a:pt x="0" y="320770"/>
                    </a:lnTo>
                    <a:lnTo>
                      <a:pt x="832923" y="799498"/>
                    </a:lnTo>
                    <a:lnTo>
                      <a:pt x="832923" y="48304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844E820B-F387-47C7-AED8-EE6BB136C6FD}"/>
                  </a:ext>
                </a:extLst>
              </p:cNvPr>
              <p:cNvSpPr/>
              <p:nvPr/>
            </p:nvSpPr>
            <p:spPr>
              <a:xfrm>
                <a:off x="4811536" y="543907"/>
                <a:ext cx="2617372" cy="1826499"/>
              </a:xfrm>
              <a:custGeom>
                <a:avLst/>
                <a:gdLst>
                  <a:gd name="connsiteX0" fmla="*/ 2617372 w 2617372"/>
                  <a:gd name="connsiteY0" fmla="*/ 0 h 1826499"/>
                  <a:gd name="connsiteX1" fmla="*/ 2617372 w 2617372"/>
                  <a:gd name="connsiteY1" fmla="*/ 320770 h 1826499"/>
                  <a:gd name="connsiteX2" fmla="*/ 0 w 2617372"/>
                  <a:gd name="connsiteY2" fmla="*/ 1826500 h 1826499"/>
                  <a:gd name="connsiteX3" fmla="*/ 0 w 2617372"/>
                  <a:gd name="connsiteY3" fmla="*/ 1510043 h 18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7372" h="1826499">
                    <a:moveTo>
                      <a:pt x="2617372" y="0"/>
                    </a:moveTo>
                    <a:lnTo>
                      <a:pt x="2617372" y="320770"/>
                    </a:lnTo>
                    <a:lnTo>
                      <a:pt x="0" y="1826500"/>
                    </a:lnTo>
                    <a:lnTo>
                      <a:pt x="0" y="15100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6C684FB-2D2F-4AEC-B5EB-11DE46286CB1}"/>
                  </a:ext>
                </a:extLst>
              </p:cNvPr>
              <p:cNvSpPr/>
              <p:nvPr/>
            </p:nvSpPr>
            <p:spPr>
              <a:xfrm>
                <a:off x="4922862" y="1889522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067 w 167662"/>
                  <a:gd name="connsiteY2" fmla="*/ 514040 h 1020262"/>
                  <a:gd name="connsiteX3" fmla="*/ 59572 w 167662"/>
                  <a:gd name="connsiteY3" fmla="*/ 1020263 h 1020262"/>
                  <a:gd name="connsiteX4" fmla="*/ 110787 w 167662"/>
                  <a:gd name="connsiteY4" fmla="*/ 990612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067" y="514040"/>
                    </a:lnTo>
                    <a:lnTo>
                      <a:pt x="59572" y="1020263"/>
                    </a:lnTo>
                    <a:lnTo>
                      <a:pt x="110787" y="99061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ECCE0E08-EB38-4C3F-8D01-088B63D0A4F7}"/>
                  </a:ext>
                </a:extLst>
              </p:cNvPr>
              <p:cNvSpPr/>
              <p:nvPr/>
            </p:nvSpPr>
            <p:spPr>
              <a:xfrm>
                <a:off x="5479492" y="1567944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59EB72C-59FB-4E3C-9B12-BEB66DE6CD65}"/>
                  </a:ext>
                </a:extLst>
              </p:cNvPr>
              <p:cNvSpPr/>
              <p:nvPr/>
            </p:nvSpPr>
            <p:spPr>
              <a:xfrm>
                <a:off x="5201042" y="1728867"/>
                <a:ext cx="167932" cy="1019993"/>
              </a:xfrm>
              <a:custGeom>
                <a:avLst/>
                <a:gdLst>
                  <a:gd name="connsiteX0" fmla="*/ 0 w 167932"/>
                  <a:gd name="connsiteY0" fmla="*/ 9677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841 w 167932"/>
                  <a:gd name="connsiteY3" fmla="*/ 1019994 h 1019993"/>
                  <a:gd name="connsiteX4" fmla="*/ 111056 w 167932"/>
                  <a:gd name="connsiteY4" fmla="*/ 990343 h 1019993"/>
                  <a:gd name="connsiteX5" fmla="*/ 112674 w 167932"/>
                  <a:gd name="connsiteY5" fmla="*/ 485198 h 1019993"/>
                  <a:gd name="connsiteX6" fmla="*/ 16523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841" y="1019994"/>
                    </a:lnTo>
                    <a:lnTo>
                      <a:pt x="111056" y="990343"/>
                    </a:lnTo>
                    <a:lnTo>
                      <a:pt x="112674" y="485198"/>
                    </a:lnTo>
                    <a:lnTo>
                      <a:pt x="16523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1CE458F-17C2-4131-9B07-51E24AD24714}"/>
                  </a:ext>
                </a:extLst>
              </p:cNvPr>
              <p:cNvSpPr/>
              <p:nvPr/>
            </p:nvSpPr>
            <p:spPr>
              <a:xfrm>
                <a:off x="5757941" y="1407020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9109 h 1020263"/>
                  <a:gd name="connsiteX2" fmla="*/ 56337 w 167662"/>
                  <a:gd name="connsiteY2" fmla="*/ 514040 h 1020263"/>
                  <a:gd name="connsiteX3" fmla="*/ 59572 w 167662"/>
                  <a:gd name="connsiteY3" fmla="*/ 1020263 h 1020263"/>
                  <a:gd name="connsiteX4" fmla="*/ 111056 w 167662"/>
                  <a:gd name="connsiteY4" fmla="*/ 990342 h 1020263"/>
                  <a:gd name="connsiteX5" fmla="*/ 112404 w 167662"/>
                  <a:gd name="connsiteY5" fmla="*/ 485467 h 1020263"/>
                  <a:gd name="connsiteX6" fmla="*/ 164967 w 167662"/>
                  <a:gd name="connsiteY6" fmla="*/ 449886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AF41A4D-C0DB-49DB-9096-3B2C92B259B4}"/>
                  </a:ext>
                </a:extLst>
              </p:cNvPr>
              <p:cNvSpPr/>
              <p:nvPr/>
            </p:nvSpPr>
            <p:spPr>
              <a:xfrm>
                <a:off x="6036391" y="1246365"/>
                <a:ext cx="167662" cy="1019993"/>
              </a:xfrm>
              <a:custGeom>
                <a:avLst/>
                <a:gdLst>
                  <a:gd name="connsiteX0" fmla="*/ 0 w 167662"/>
                  <a:gd name="connsiteY0" fmla="*/ 96500 h 1019993"/>
                  <a:gd name="connsiteX1" fmla="*/ 809 w 167662"/>
                  <a:gd name="connsiteY1" fmla="*/ 538839 h 1019993"/>
                  <a:gd name="connsiteX2" fmla="*/ 56337 w 167662"/>
                  <a:gd name="connsiteY2" fmla="*/ 513771 h 1019993"/>
                  <a:gd name="connsiteX3" fmla="*/ 59571 w 167662"/>
                  <a:gd name="connsiteY3" fmla="*/ 1019994 h 1019993"/>
                  <a:gd name="connsiteX4" fmla="*/ 110787 w 167662"/>
                  <a:gd name="connsiteY4" fmla="*/ 990343 h 1019993"/>
                  <a:gd name="connsiteX5" fmla="*/ 112404 w 167662"/>
                  <a:gd name="connsiteY5" fmla="*/ 485198 h 1019993"/>
                  <a:gd name="connsiteX6" fmla="*/ 164967 w 167662"/>
                  <a:gd name="connsiteY6" fmla="*/ 449617 h 1019993"/>
                  <a:gd name="connsiteX7" fmla="*/ 167663 w 16766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19993">
                    <a:moveTo>
                      <a:pt x="0" y="96500"/>
                    </a:moveTo>
                    <a:lnTo>
                      <a:pt x="809" y="538839"/>
                    </a:lnTo>
                    <a:lnTo>
                      <a:pt x="56337" y="513771"/>
                    </a:lnTo>
                    <a:lnTo>
                      <a:pt x="59571" y="1019994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DFEC9FE-5FA1-480E-AF72-87B61FC77123}"/>
                  </a:ext>
                </a:extLst>
              </p:cNvPr>
              <p:cNvSpPr/>
              <p:nvPr/>
            </p:nvSpPr>
            <p:spPr>
              <a:xfrm>
                <a:off x="6314841" y="1085441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809 w 167662"/>
                  <a:gd name="connsiteY1" fmla="*/ 538839 h 1020263"/>
                  <a:gd name="connsiteX2" fmla="*/ 56067 w 167662"/>
                  <a:gd name="connsiteY2" fmla="*/ 514040 h 1020263"/>
                  <a:gd name="connsiteX3" fmla="*/ 59571 w 167662"/>
                  <a:gd name="connsiteY3" fmla="*/ 1020263 h 1020263"/>
                  <a:gd name="connsiteX4" fmla="*/ 110787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809" y="538839"/>
                    </a:lnTo>
                    <a:lnTo>
                      <a:pt x="56067" y="514040"/>
                    </a:lnTo>
                    <a:lnTo>
                      <a:pt x="59571" y="1020263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30C8BB1-1C78-47F2-9714-225BE3DA6343}"/>
                  </a:ext>
                </a:extLst>
              </p:cNvPr>
              <p:cNvSpPr/>
              <p:nvPr/>
            </p:nvSpPr>
            <p:spPr>
              <a:xfrm>
                <a:off x="6593021" y="924517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841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467 h 1020263"/>
                  <a:gd name="connsiteX6" fmla="*/ 165237 w 167932"/>
                  <a:gd name="connsiteY6" fmla="*/ 449886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841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5237" y="449886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C072E5C-5BF1-4EE4-8D04-D80024512D70}"/>
                  </a:ext>
                </a:extLst>
              </p:cNvPr>
              <p:cNvSpPr/>
              <p:nvPr/>
            </p:nvSpPr>
            <p:spPr>
              <a:xfrm>
                <a:off x="6871470" y="763863"/>
                <a:ext cx="167932" cy="1019993"/>
              </a:xfrm>
              <a:custGeom>
                <a:avLst/>
                <a:gdLst>
                  <a:gd name="connsiteX0" fmla="*/ 0 w 167932"/>
                  <a:gd name="connsiteY0" fmla="*/ 9650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572 w 167932"/>
                  <a:gd name="connsiteY3" fmla="*/ 1019994 h 1019993"/>
                  <a:gd name="connsiteX4" fmla="*/ 111057 w 167932"/>
                  <a:gd name="connsiteY4" fmla="*/ 990343 h 1019993"/>
                  <a:gd name="connsiteX5" fmla="*/ 112404 w 167932"/>
                  <a:gd name="connsiteY5" fmla="*/ 485198 h 1019993"/>
                  <a:gd name="connsiteX6" fmla="*/ 16496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50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2" y="1019994"/>
                    </a:lnTo>
                    <a:lnTo>
                      <a:pt x="11105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F980519-5592-47C4-8560-10B143CE49F0}"/>
                  </a:ext>
                </a:extLst>
              </p:cNvPr>
              <p:cNvSpPr/>
              <p:nvPr/>
            </p:nvSpPr>
            <p:spPr>
              <a:xfrm>
                <a:off x="7149920" y="602939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8839 h 1020263"/>
                  <a:gd name="connsiteX2" fmla="*/ 56337 w 167662"/>
                  <a:gd name="connsiteY2" fmla="*/ 513771 h 1020263"/>
                  <a:gd name="connsiteX3" fmla="*/ 59571 w 167662"/>
                  <a:gd name="connsiteY3" fmla="*/ 1020263 h 1020263"/>
                  <a:gd name="connsiteX4" fmla="*/ 111056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52B339-9E61-4256-9E86-BDE7C2A66349}"/>
                </a:ext>
              </a:extLst>
            </p:cNvPr>
            <p:cNvSpPr/>
            <p:nvPr/>
          </p:nvSpPr>
          <p:spPr>
            <a:xfrm>
              <a:off x="12896846" y="2490657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solidFill>
              <a:schemeClr val="bg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2FE12CE-C0C1-44DD-A6F2-49CAB8D3F40F}"/>
              </a:ext>
            </a:extLst>
          </p:cNvPr>
          <p:cNvGrpSpPr/>
          <p:nvPr/>
        </p:nvGrpSpPr>
        <p:grpSpPr>
          <a:xfrm>
            <a:off x="7646129" y="1267397"/>
            <a:ext cx="4038173" cy="3192912"/>
            <a:chOff x="3741176" y="2237322"/>
            <a:chExt cx="4709648" cy="3723835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580609E-46E5-4572-AD02-DBCE9193855F}"/>
                </a:ext>
              </a:extLst>
            </p:cNvPr>
            <p:cNvGrpSpPr/>
            <p:nvPr/>
          </p:nvGrpSpPr>
          <p:grpSpPr>
            <a:xfrm>
              <a:off x="3741176" y="2237322"/>
              <a:ext cx="4709648" cy="3723835"/>
              <a:chOff x="2228055" y="1971102"/>
              <a:chExt cx="4575969" cy="3618138"/>
            </a:xfrm>
          </p:grpSpPr>
          <p:sp>
            <p:nvSpPr>
              <p:cNvPr id="91" name="Freeform 18">
                <a:extLst>
                  <a:ext uri="{FF2B5EF4-FFF2-40B4-BE49-F238E27FC236}">
                    <a16:creationId xmlns:a16="http://schemas.microsoft.com/office/drawing/2014/main" id="{5FB04C4E-8532-4372-93CA-A22998F9F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055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5F72C2A9-8DBC-4CDD-B90D-7FE566311DA7}"/>
                  </a:ext>
                </a:extLst>
              </p:cNvPr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</p:grpSpPr>
            <p:sp>
              <p:nvSpPr>
                <p:cNvPr id="94" name="Rounded Rectangle 10">
                  <a:extLst>
                    <a:ext uri="{FF2B5EF4-FFF2-40B4-BE49-F238E27FC236}">
                      <a16:creationId xmlns:a16="http://schemas.microsoft.com/office/drawing/2014/main" id="{1A12E3D1-6954-4B4B-A457-27E0763A2F5E}"/>
                    </a:ext>
                  </a:extLst>
                </p:cNvPr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95" name="Rounded Rectangle 13">
                  <a:extLst>
                    <a:ext uri="{FF2B5EF4-FFF2-40B4-BE49-F238E27FC236}">
                      <a16:creationId xmlns:a16="http://schemas.microsoft.com/office/drawing/2014/main" id="{0ED066E5-C688-4E59-9549-D940FB6813DE}"/>
                    </a:ext>
                  </a:extLst>
                </p:cNvPr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96" name="Chord 95">
                  <a:extLst>
                    <a:ext uri="{FF2B5EF4-FFF2-40B4-BE49-F238E27FC236}">
                      <a16:creationId xmlns:a16="http://schemas.microsoft.com/office/drawing/2014/main" id="{5C18FA70-6B4D-4B58-9D09-D377ECB9B27D}"/>
                    </a:ext>
                  </a:extLst>
                </p:cNvPr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name="adj1" fmla="val 21471232"/>
                    <a:gd name="adj2" fmla="val 10878117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E8BFE9B6-E3BD-4BDE-B9AA-46C2022F9C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60064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</p:grpSp>
        <p:grpSp>
          <p:nvGrpSpPr>
            <p:cNvPr id="97" name="Graphic 33">
              <a:extLst>
                <a:ext uri="{FF2B5EF4-FFF2-40B4-BE49-F238E27FC236}">
                  <a16:creationId xmlns:a16="http://schemas.microsoft.com/office/drawing/2014/main" id="{7E094656-B0FE-4366-894B-A845F3FFE63E}"/>
                </a:ext>
              </a:extLst>
            </p:cNvPr>
            <p:cNvGrpSpPr/>
            <p:nvPr/>
          </p:nvGrpSpPr>
          <p:grpSpPr>
            <a:xfrm>
              <a:off x="5396784" y="2909081"/>
              <a:ext cx="1364502" cy="1261798"/>
              <a:chOff x="7424910" y="2405641"/>
              <a:chExt cx="1771650" cy="1638300"/>
            </a:xfrm>
            <a:solidFill>
              <a:schemeClr val="accent2"/>
            </a:solidFill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64C3B67-C354-4D2F-AFB2-0462DEA908DB}"/>
                  </a:ext>
                </a:extLst>
              </p:cNvPr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ECEC2CA-5700-4460-AB58-4790BFB18F74}"/>
                  </a:ext>
                </a:extLst>
              </p:cNvPr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D1FD940-CE48-4F2A-AF6C-2C1C29E2DFFA}"/>
              </a:ext>
            </a:extLst>
          </p:cNvPr>
          <p:cNvGrpSpPr/>
          <p:nvPr/>
        </p:nvGrpSpPr>
        <p:grpSpPr>
          <a:xfrm>
            <a:off x="5102292" y="3540882"/>
            <a:ext cx="3842248" cy="3246475"/>
            <a:chOff x="529632" y="1735015"/>
            <a:chExt cx="5452397" cy="4606957"/>
          </a:xfrm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23C7B3C-B10C-4CEF-9189-82F3447F0BAB}"/>
                </a:ext>
              </a:extLst>
            </p:cNvPr>
            <p:cNvSpPr/>
            <p:nvPr/>
          </p:nvSpPr>
          <p:spPr>
            <a:xfrm>
              <a:off x="529632" y="1738934"/>
              <a:ext cx="5452397" cy="4430933"/>
            </a:xfrm>
            <a:custGeom>
              <a:avLst/>
              <a:gdLst>
                <a:gd name="connsiteX0" fmla="*/ 5387950 w 5452397"/>
                <a:gd name="connsiteY0" fmla="*/ 2870554 h 4430933"/>
                <a:gd name="connsiteX1" fmla="*/ 1180097 w 5452397"/>
                <a:gd name="connsiteY1" fmla="*/ 14370 h 4430933"/>
                <a:gd name="connsiteX2" fmla="*/ 1035960 w 5452397"/>
                <a:gd name="connsiteY2" fmla="*/ 0 h 4430933"/>
                <a:gd name="connsiteX3" fmla="*/ 552164 w 5452397"/>
                <a:gd name="connsiteY3" fmla="*/ 514714 h 4430933"/>
                <a:gd name="connsiteX4" fmla="*/ 553035 w 5452397"/>
                <a:gd name="connsiteY4" fmla="*/ 538664 h 4430933"/>
                <a:gd name="connsiteX5" fmla="*/ 590049 w 5452397"/>
                <a:gd name="connsiteY5" fmla="*/ 581339 h 4430933"/>
                <a:gd name="connsiteX6" fmla="*/ 570453 w 5452397"/>
                <a:gd name="connsiteY6" fmla="*/ 647094 h 4430933"/>
                <a:gd name="connsiteX7" fmla="*/ 486409 w 5452397"/>
                <a:gd name="connsiteY7" fmla="*/ 644046 h 4430933"/>
                <a:gd name="connsiteX8" fmla="*/ 438944 w 5452397"/>
                <a:gd name="connsiteY8" fmla="*/ 654497 h 4430933"/>
                <a:gd name="connsiteX9" fmla="*/ 43111 w 5452397"/>
                <a:gd name="connsiteY9" fmla="*/ 1076022 h 4430933"/>
                <a:gd name="connsiteX10" fmla="*/ 0 w 5452397"/>
                <a:gd name="connsiteY10" fmla="*/ 1509305 h 4430933"/>
                <a:gd name="connsiteX11" fmla="*/ 32660 w 5452397"/>
                <a:gd name="connsiteY11" fmla="*/ 1555899 h 4430933"/>
                <a:gd name="connsiteX12" fmla="*/ 4228319 w 5452397"/>
                <a:gd name="connsiteY12" fmla="*/ 4405551 h 4430933"/>
                <a:gd name="connsiteX13" fmla="*/ 4395536 w 5452397"/>
                <a:gd name="connsiteY13" fmla="*/ 4430808 h 4430933"/>
                <a:gd name="connsiteX14" fmla="*/ 4456065 w 5452397"/>
                <a:gd name="connsiteY14" fmla="*/ 4411212 h 4430933"/>
                <a:gd name="connsiteX15" fmla="*/ 5368789 w 5452397"/>
                <a:gd name="connsiteY15" fmla="*/ 3381784 h 4430933"/>
                <a:gd name="connsiteX16" fmla="*/ 5417561 w 5452397"/>
                <a:gd name="connsiteY16" fmla="*/ 3293821 h 4430933"/>
                <a:gd name="connsiteX17" fmla="*/ 5452398 w 5452397"/>
                <a:gd name="connsiteY17" fmla="*/ 2940663 h 4430933"/>
                <a:gd name="connsiteX18" fmla="*/ 5387950 w 5452397"/>
                <a:gd name="connsiteY18" fmla="*/ 2870554 h 443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52397" h="4430933">
                  <a:moveTo>
                    <a:pt x="5387950" y="2870554"/>
                  </a:moveTo>
                  <a:cubicBezTo>
                    <a:pt x="5382724" y="2860974"/>
                    <a:pt x="1219289" y="40498"/>
                    <a:pt x="1180097" y="14370"/>
                  </a:cubicBezTo>
                  <a:cubicBezTo>
                    <a:pt x="1132197" y="9580"/>
                    <a:pt x="1084296" y="4790"/>
                    <a:pt x="1035960" y="0"/>
                  </a:cubicBezTo>
                  <a:cubicBezTo>
                    <a:pt x="1029428" y="6532"/>
                    <a:pt x="707187" y="350110"/>
                    <a:pt x="552164" y="514714"/>
                  </a:cubicBezTo>
                  <a:cubicBezTo>
                    <a:pt x="542148" y="525165"/>
                    <a:pt x="543890" y="530391"/>
                    <a:pt x="553035" y="538664"/>
                  </a:cubicBezTo>
                  <a:cubicBezTo>
                    <a:pt x="566534" y="551728"/>
                    <a:pt x="579162" y="565663"/>
                    <a:pt x="590049" y="581339"/>
                  </a:cubicBezTo>
                  <a:cubicBezTo>
                    <a:pt x="608338" y="607467"/>
                    <a:pt x="600500" y="638385"/>
                    <a:pt x="570453" y="647094"/>
                  </a:cubicBezTo>
                  <a:cubicBezTo>
                    <a:pt x="542583" y="655368"/>
                    <a:pt x="512972" y="660158"/>
                    <a:pt x="486409" y="644046"/>
                  </a:cubicBezTo>
                  <a:cubicBezTo>
                    <a:pt x="465942" y="631417"/>
                    <a:pt x="453750" y="638820"/>
                    <a:pt x="438944" y="654497"/>
                  </a:cubicBezTo>
                  <a:cubicBezTo>
                    <a:pt x="307435" y="795586"/>
                    <a:pt x="175055" y="935804"/>
                    <a:pt x="43111" y="1076022"/>
                  </a:cubicBezTo>
                  <a:cubicBezTo>
                    <a:pt x="28740" y="1220595"/>
                    <a:pt x="14370" y="1364732"/>
                    <a:pt x="0" y="1509305"/>
                  </a:cubicBezTo>
                  <a:cubicBezTo>
                    <a:pt x="2177" y="1531078"/>
                    <a:pt x="13064" y="1545884"/>
                    <a:pt x="32660" y="1555899"/>
                  </a:cubicBezTo>
                  <a:cubicBezTo>
                    <a:pt x="32660" y="1555899"/>
                    <a:pt x="4222658" y="4404245"/>
                    <a:pt x="4228319" y="4405551"/>
                  </a:cubicBezTo>
                  <a:cubicBezTo>
                    <a:pt x="4283187" y="4418615"/>
                    <a:pt x="4338926" y="4430372"/>
                    <a:pt x="4395536" y="4430808"/>
                  </a:cubicBezTo>
                  <a:cubicBezTo>
                    <a:pt x="4416873" y="4431243"/>
                    <a:pt x="4438211" y="4431679"/>
                    <a:pt x="4456065" y="4411212"/>
                  </a:cubicBezTo>
                  <a:cubicBezTo>
                    <a:pt x="4759580" y="4067634"/>
                    <a:pt x="5063967" y="3724491"/>
                    <a:pt x="5368789" y="3381784"/>
                  </a:cubicBezTo>
                  <a:cubicBezTo>
                    <a:pt x="5391869" y="3355656"/>
                    <a:pt x="5407981" y="3326916"/>
                    <a:pt x="5417561" y="3293821"/>
                  </a:cubicBezTo>
                  <a:cubicBezTo>
                    <a:pt x="5429319" y="3176247"/>
                    <a:pt x="5440640" y="3058673"/>
                    <a:pt x="5452398" y="2940663"/>
                  </a:cubicBezTo>
                  <a:cubicBezTo>
                    <a:pt x="5437592" y="2911052"/>
                    <a:pt x="5416690" y="2887537"/>
                    <a:pt x="5387950" y="2870554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79000">
                  <a:schemeClr val="accent4">
                    <a:lumMod val="5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7200000" scaled="0"/>
            </a:gra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4A6FDFE-01F5-4AE6-A829-693DD364D714}"/>
                </a:ext>
              </a:extLst>
            </p:cNvPr>
            <p:cNvSpPr/>
            <p:nvPr/>
          </p:nvSpPr>
          <p:spPr>
            <a:xfrm>
              <a:off x="1565592" y="1735015"/>
              <a:ext cx="144137" cy="26495"/>
            </a:xfrm>
            <a:custGeom>
              <a:avLst/>
              <a:gdLst>
                <a:gd name="connsiteX0" fmla="*/ 0 w 144137"/>
                <a:gd name="connsiteY0" fmla="*/ 3919 h 26495"/>
                <a:gd name="connsiteX1" fmla="*/ 1306 w 144137"/>
                <a:gd name="connsiteY1" fmla="*/ 0 h 26495"/>
                <a:gd name="connsiteX2" fmla="*/ 144137 w 144137"/>
                <a:gd name="connsiteY2" fmla="*/ 13935 h 26495"/>
                <a:gd name="connsiteX3" fmla="*/ 144137 w 144137"/>
                <a:gd name="connsiteY3" fmla="*/ 18289 h 26495"/>
                <a:gd name="connsiteX4" fmla="*/ 121058 w 144137"/>
                <a:gd name="connsiteY4" fmla="*/ 26128 h 26495"/>
                <a:gd name="connsiteX5" fmla="*/ 20467 w 144137"/>
                <a:gd name="connsiteY5" fmla="*/ 16112 h 26495"/>
                <a:gd name="connsiteX6" fmla="*/ 0 w 144137"/>
                <a:gd name="connsiteY6" fmla="*/ 3919 h 2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37" h="26495">
                  <a:moveTo>
                    <a:pt x="0" y="3919"/>
                  </a:moveTo>
                  <a:cubicBezTo>
                    <a:pt x="0" y="2613"/>
                    <a:pt x="435" y="1306"/>
                    <a:pt x="1306" y="0"/>
                  </a:cubicBezTo>
                  <a:cubicBezTo>
                    <a:pt x="48772" y="4790"/>
                    <a:pt x="96672" y="9580"/>
                    <a:pt x="144137" y="13935"/>
                  </a:cubicBezTo>
                  <a:cubicBezTo>
                    <a:pt x="143702" y="15241"/>
                    <a:pt x="143266" y="16547"/>
                    <a:pt x="144137" y="18289"/>
                  </a:cubicBezTo>
                  <a:cubicBezTo>
                    <a:pt x="138476" y="26999"/>
                    <a:pt x="129767" y="26999"/>
                    <a:pt x="121058" y="26128"/>
                  </a:cubicBezTo>
                  <a:cubicBezTo>
                    <a:pt x="87528" y="23950"/>
                    <a:pt x="53997" y="20902"/>
                    <a:pt x="20467" y="16112"/>
                  </a:cubicBezTo>
                  <a:cubicBezTo>
                    <a:pt x="12193" y="15241"/>
                    <a:pt x="3484" y="13935"/>
                    <a:pt x="0" y="3919"/>
                  </a:cubicBezTo>
                  <a:close/>
                </a:path>
              </a:pathLst>
            </a:custGeom>
            <a:solidFill>
              <a:srgbClr val="373737"/>
            </a:soli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7DA4F9F-1D16-4898-B55A-282B353E2008}"/>
                </a:ext>
              </a:extLst>
            </p:cNvPr>
            <p:cNvSpPr/>
            <p:nvPr/>
          </p:nvSpPr>
          <p:spPr>
            <a:xfrm>
              <a:off x="2904146" y="3354576"/>
              <a:ext cx="1120157" cy="978237"/>
            </a:xfrm>
            <a:custGeom>
              <a:avLst/>
              <a:gdLst>
                <a:gd name="connsiteX0" fmla="*/ 522168 w 1120157"/>
                <a:gd name="connsiteY0" fmla="*/ 975781 h 978237"/>
                <a:gd name="connsiteX1" fmla="*/ 125464 w 1120157"/>
                <a:gd name="connsiteY1" fmla="*/ 786791 h 978237"/>
                <a:gd name="connsiteX2" fmla="*/ 200799 w 1120157"/>
                <a:gd name="connsiteY2" fmla="*/ 106603 h 978237"/>
                <a:gd name="connsiteX3" fmla="*/ 694610 w 1120157"/>
                <a:gd name="connsiteY3" fmla="*/ 18640 h 978237"/>
                <a:gd name="connsiteX4" fmla="*/ 995078 w 1120157"/>
                <a:gd name="connsiteY4" fmla="*/ 191517 h 978237"/>
                <a:gd name="connsiteX5" fmla="*/ 928452 w 1120157"/>
                <a:gd name="connsiteY5" fmla="*/ 865610 h 978237"/>
                <a:gd name="connsiteX6" fmla="*/ 522168 w 1120157"/>
                <a:gd name="connsiteY6" fmla="*/ 975781 h 9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0157" h="978237">
                  <a:moveTo>
                    <a:pt x="522168" y="975781"/>
                  </a:moveTo>
                  <a:cubicBezTo>
                    <a:pt x="361483" y="958798"/>
                    <a:pt x="229974" y="900011"/>
                    <a:pt x="125464" y="786791"/>
                  </a:cubicBezTo>
                  <a:cubicBezTo>
                    <a:pt x="-67880" y="577335"/>
                    <a:pt x="-33915" y="268158"/>
                    <a:pt x="200799" y="106603"/>
                  </a:cubicBezTo>
                  <a:cubicBezTo>
                    <a:pt x="351468" y="2963"/>
                    <a:pt x="517378" y="-22294"/>
                    <a:pt x="694610" y="18640"/>
                  </a:cubicBezTo>
                  <a:cubicBezTo>
                    <a:pt x="812185" y="46074"/>
                    <a:pt x="912776" y="103119"/>
                    <a:pt x="995078" y="191517"/>
                  </a:cubicBezTo>
                  <a:cubicBezTo>
                    <a:pt x="1185374" y="395313"/>
                    <a:pt x="1154892" y="702312"/>
                    <a:pt x="928452" y="865610"/>
                  </a:cubicBezTo>
                  <a:cubicBezTo>
                    <a:pt x="804346" y="955314"/>
                    <a:pt x="664999" y="987974"/>
                    <a:pt x="522168" y="975781"/>
                  </a:cubicBezTo>
                  <a:close/>
                </a:path>
              </a:pathLst>
            </a:custGeom>
            <a:solidFill>
              <a:srgbClr val="FEFEFE"/>
            </a:soli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E8807C4-328E-4445-9CAA-2E75E21BFEEB}"/>
                </a:ext>
              </a:extLst>
            </p:cNvPr>
            <p:cNvSpPr/>
            <p:nvPr/>
          </p:nvSpPr>
          <p:spPr>
            <a:xfrm>
              <a:off x="3100712" y="3535279"/>
              <a:ext cx="727024" cy="662838"/>
            </a:xfrm>
            <a:custGeom>
              <a:avLst/>
              <a:gdLst>
                <a:gd name="connsiteX0" fmla="*/ 701073 w 727024"/>
                <a:gd name="connsiteY0" fmla="*/ 228841 h 662838"/>
                <a:gd name="connsiteX1" fmla="*/ 369688 w 727024"/>
                <a:gd name="connsiteY1" fmla="*/ 12417 h 662838"/>
                <a:gd name="connsiteX2" fmla="*/ 292611 w 727024"/>
                <a:gd name="connsiteY2" fmla="*/ 14159 h 662838"/>
                <a:gd name="connsiteX3" fmla="*/ 9562 w 727024"/>
                <a:gd name="connsiteY3" fmla="*/ 300256 h 662838"/>
                <a:gd name="connsiteX4" fmla="*/ 20013 w 727024"/>
                <a:gd name="connsiteY4" fmla="*/ 386477 h 662838"/>
                <a:gd name="connsiteX5" fmla="*/ 341383 w 727024"/>
                <a:gd name="connsiteY5" fmla="*/ 632512 h 662838"/>
                <a:gd name="connsiteX6" fmla="*/ 442845 w 727024"/>
                <a:gd name="connsiteY6" fmla="*/ 647753 h 662838"/>
                <a:gd name="connsiteX7" fmla="*/ 707169 w 727024"/>
                <a:gd name="connsiteY7" fmla="*/ 338577 h 662838"/>
                <a:gd name="connsiteX8" fmla="*/ 701073 w 727024"/>
                <a:gd name="connsiteY8" fmla="*/ 228841 h 66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7024" h="662838">
                  <a:moveTo>
                    <a:pt x="701073" y="228841"/>
                  </a:moveTo>
                  <a:cubicBezTo>
                    <a:pt x="661881" y="195746"/>
                    <a:pt x="391896" y="26787"/>
                    <a:pt x="369688" y="12417"/>
                  </a:cubicBezTo>
                  <a:cubicBezTo>
                    <a:pt x="338770" y="-5872"/>
                    <a:pt x="317868" y="-2824"/>
                    <a:pt x="292611" y="14159"/>
                  </a:cubicBezTo>
                  <a:cubicBezTo>
                    <a:pt x="198116" y="109524"/>
                    <a:pt x="103621" y="204890"/>
                    <a:pt x="9562" y="300256"/>
                  </a:cubicBezTo>
                  <a:cubicBezTo>
                    <a:pt x="-7421" y="317675"/>
                    <a:pt x="-454" y="370801"/>
                    <a:pt x="20013" y="386477"/>
                  </a:cubicBezTo>
                  <a:cubicBezTo>
                    <a:pt x="127136" y="468344"/>
                    <a:pt x="233824" y="550646"/>
                    <a:pt x="341383" y="632512"/>
                  </a:cubicBezTo>
                  <a:cubicBezTo>
                    <a:pt x="402347" y="679107"/>
                    <a:pt x="430652" y="661688"/>
                    <a:pt x="442845" y="647753"/>
                  </a:cubicBezTo>
                  <a:cubicBezTo>
                    <a:pt x="531243" y="544985"/>
                    <a:pt x="617464" y="440039"/>
                    <a:pt x="707169" y="338577"/>
                  </a:cubicBezTo>
                  <a:cubicBezTo>
                    <a:pt x="728942" y="314191"/>
                    <a:pt x="740264" y="261936"/>
                    <a:pt x="701073" y="228841"/>
                  </a:cubicBezTo>
                  <a:close/>
                </a:path>
              </a:pathLst>
            </a:custGeom>
            <a:solidFill>
              <a:schemeClr val="accent2"/>
            </a:soli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9BE5C80-67CC-4005-A4CB-C80D36D86AE2}"/>
                </a:ext>
              </a:extLst>
            </p:cNvPr>
            <p:cNvGrpSpPr/>
            <p:nvPr/>
          </p:nvGrpSpPr>
          <p:grpSpPr>
            <a:xfrm>
              <a:off x="575753" y="1783904"/>
              <a:ext cx="5287780" cy="4558068"/>
              <a:chOff x="575753" y="1783904"/>
              <a:chExt cx="5287780" cy="4558068"/>
            </a:xfrm>
            <a:solidFill>
              <a:schemeClr val="accent3"/>
            </a:solidFill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24A1E08-16F2-49FF-85EB-CD183E79F571}"/>
                  </a:ext>
                </a:extLst>
              </p:cNvPr>
              <p:cNvSpPr/>
              <p:nvPr/>
            </p:nvSpPr>
            <p:spPr>
              <a:xfrm>
                <a:off x="575753" y="3125469"/>
                <a:ext cx="252937" cy="600259"/>
              </a:xfrm>
              <a:custGeom>
                <a:avLst/>
                <a:gdLst>
                  <a:gd name="connsiteX0" fmla="*/ 232574 w 252937"/>
                  <a:gd name="connsiteY0" fmla="*/ 70515 h 600259"/>
                  <a:gd name="connsiteX1" fmla="*/ 134160 w 252937"/>
                  <a:gd name="connsiteY1" fmla="*/ 7373 h 600259"/>
                  <a:gd name="connsiteX2" fmla="*/ 91049 w 252937"/>
                  <a:gd name="connsiteY2" fmla="*/ 6067 h 600259"/>
                  <a:gd name="connsiteX3" fmla="*/ 23553 w 252937"/>
                  <a:gd name="connsiteY3" fmla="*/ 110577 h 600259"/>
                  <a:gd name="connsiteX4" fmla="*/ 8312 w 252937"/>
                  <a:gd name="connsiteY4" fmla="*/ 312195 h 600259"/>
                  <a:gd name="connsiteX5" fmla="*/ 18328 w 252937"/>
                  <a:gd name="connsiteY5" fmla="*/ 341807 h 600259"/>
                  <a:gd name="connsiteX6" fmla="*/ 1780 w 252937"/>
                  <a:gd name="connsiteY6" fmla="*/ 517297 h 600259"/>
                  <a:gd name="connsiteX7" fmla="*/ 3522 w 252937"/>
                  <a:gd name="connsiteY7" fmla="*/ 542554 h 600259"/>
                  <a:gd name="connsiteX8" fmla="*/ 3522 w 252937"/>
                  <a:gd name="connsiteY8" fmla="*/ 542554 h 600259"/>
                  <a:gd name="connsiteX9" fmla="*/ 49681 w 252937"/>
                  <a:gd name="connsiteY9" fmla="*/ 584794 h 600259"/>
                  <a:gd name="connsiteX10" fmla="*/ 108468 w 252937"/>
                  <a:gd name="connsiteY10" fmla="*/ 584358 h 600259"/>
                  <a:gd name="connsiteX11" fmla="*/ 128934 w 252937"/>
                  <a:gd name="connsiteY11" fmla="*/ 401029 h 600259"/>
                  <a:gd name="connsiteX12" fmla="*/ 180754 w 252937"/>
                  <a:gd name="connsiteY12" fmla="*/ 298696 h 600259"/>
                  <a:gd name="connsiteX13" fmla="*/ 222994 w 252937"/>
                  <a:gd name="connsiteY13" fmla="*/ 171977 h 600259"/>
                  <a:gd name="connsiteX14" fmla="*/ 241719 w 252937"/>
                  <a:gd name="connsiteY14" fmla="*/ 154123 h 600259"/>
                  <a:gd name="connsiteX15" fmla="*/ 232574 w 25293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37" h="600259">
                    <a:moveTo>
                      <a:pt x="232574" y="70515"/>
                    </a:moveTo>
                    <a:cubicBezTo>
                      <a:pt x="199915" y="49177"/>
                      <a:pt x="166820" y="28275"/>
                      <a:pt x="134160" y="7373"/>
                    </a:cubicBezTo>
                    <a:cubicBezTo>
                      <a:pt x="120225" y="-1771"/>
                      <a:pt x="103678" y="-2642"/>
                      <a:pt x="91049" y="6067"/>
                    </a:cubicBezTo>
                    <a:cubicBezTo>
                      <a:pt x="54471" y="31324"/>
                      <a:pt x="25295" y="62241"/>
                      <a:pt x="23553" y="110577"/>
                    </a:cubicBezTo>
                    <a:cubicBezTo>
                      <a:pt x="23118" y="127996"/>
                      <a:pt x="7441" y="275617"/>
                      <a:pt x="8312" y="312195"/>
                    </a:cubicBezTo>
                    <a:cubicBezTo>
                      <a:pt x="8312" y="323082"/>
                      <a:pt x="12231" y="332662"/>
                      <a:pt x="18328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218" y="85321"/>
                      <a:pt x="232574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5BF35E7-E748-48FA-8799-05D8F723B512}"/>
                  </a:ext>
                </a:extLst>
              </p:cNvPr>
              <p:cNvSpPr/>
              <p:nvPr/>
            </p:nvSpPr>
            <p:spPr>
              <a:xfrm>
                <a:off x="678995" y="3526062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3749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2D5FF51E-86EF-46DD-99BE-7E62F642E7CA}"/>
                  </a:ext>
                </a:extLst>
              </p:cNvPr>
              <p:cNvSpPr/>
              <p:nvPr/>
            </p:nvSpPr>
            <p:spPr>
              <a:xfrm>
                <a:off x="833110" y="3300088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218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8EEBB9B5-2D11-4D2B-A8D3-662FADA19EB8}"/>
                  </a:ext>
                </a:extLst>
              </p:cNvPr>
              <p:cNvSpPr/>
              <p:nvPr/>
            </p:nvSpPr>
            <p:spPr>
              <a:xfrm>
                <a:off x="936352" y="3700682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39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39"/>
                    </a:cubicBezTo>
                    <a:cubicBezTo>
                      <a:pt x="5661" y="173749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EEA5CA4-D813-4271-9F19-5D9FA646DB05}"/>
                  </a:ext>
                </a:extLst>
              </p:cNvPr>
              <p:cNvSpPr/>
              <p:nvPr/>
            </p:nvSpPr>
            <p:spPr>
              <a:xfrm>
                <a:off x="1090467" y="3474272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218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1E677919-C0B1-4AEC-BB03-D2251ECAA09C}"/>
                  </a:ext>
                </a:extLst>
              </p:cNvPr>
              <p:cNvSpPr/>
              <p:nvPr/>
            </p:nvSpPr>
            <p:spPr>
              <a:xfrm>
                <a:off x="1193709" y="3874866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39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39"/>
                    </a:cubicBezTo>
                    <a:cubicBezTo>
                      <a:pt x="6096" y="173749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ACB17A0-CFFE-4FEB-B43B-2D9DD17A79DE}"/>
                  </a:ext>
                </a:extLst>
              </p:cNvPr>
              <p:cNvSpPr/>
              <p:nvPr/>
            </p:nvSpPr>
            <p:spPr>
              <a:xfrm>
                <a:off x="1347824" y="3648892"/>
                <a:ext cx="253102" cy="600259"/>
              </a:xfrm>
              <a:custGeom>
                <a:avLst/>
                <a:gdLst>
                  <a:gd name="connsiteX0" fmla="*/ 233009 w 253102"/>
                  <a:gd name="connsiteY0" fmla="*/ 70515 h 600259"/>
                  <a:gd name="connsiteX1" fmla="*/ 134595 w 253102"/>
                  <a:gd name="connsiteY1" fmla="*/ 7373 h 600259"/>
                  <a:gd name="connsiteX2" fmla="*/ 91485 w 253102"/>
                  <a:gd name="connsiteY2" fmla="*/ 6067 h 600259"/>
                  <a:gd name="connsiteX3" fmla="*/ 23989 w 253102"/>
                  <a:gd name="connsiteY3" fmla="*/ 110577 h 600259"/>
                  <a:gd name="connsiteX4" fmla="*/ 8747 w 253102"/>
                  <a:gd name="connsiteY4" fmla="*/ 312195 h 600259"/>
                  <a:gd name="connsiteX5" fmla="*/ 18763 w 253102"/>
                  <a:gd name="connsiteY5" fmla="*/ 341807 h 600259"/>
                  <a:gd name="connsiteX6" fmla="*/ 1780 w 253102"/>
                  <a:gd name="connsiteY6" fmla="*/ 517297 h 600259"/>
                  <a:gd name="connsiteX7" fmla="*/ 3522 w 253102"/>
                  <a:gd name="connsiteY7" fmla="*/ 542554 h 600259"/>
                  <a:gd name="connsiteX8" fmla="*/ 3522 w 253102"/>
                  <a:gd name="connsiteY8" fmla="*/ 542554 h 600259"/>
                  <a:gd name="connsiteX9" fmla="*/ 49681 w 253102"/>
                  <a:gd name="connsiteY9" fmla="*/ 584793 h 600259"/>
                  <a:gd name="connsiteX10" fmla="*/ 108468 w 253102"/>
                  <a:gd name="connsiteY10" fmla="*/ 584358 h 600259"/>
                  <a:gd name="connsiteX11" fmla="*/ 128934 w 253102"/>
                  <a:gd name="connsiteY11" fmla="*/ 401029 h 600259"/>
                  <a:gd name="connsiteX12" fmla="*/ 180754 w 253102"/>
                  <a:gd name="connsiteY12" fmla="*/ 298696 h 600259"/>
                  <a:gd name="connsiteX13" fmla="*/ 222994 w 253102"/>
                  <a:gd name="connsiteY13" fmla="*/ 171977 h 600259"/>
                  <a:gd name="connsiteX14" fmla="*/ 241719 w 253102"/>
                  <a:gd name="connsiteY14" fmla="*/ 154123 h 600259"/>
                  <a:gd name="connsiteX15" fmla="*/ 233009 w 253102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102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D52985A-647C-4307-9C00-6AA8BEEFA764}"/>
                  </a:ext>
                </a:extLst>
              </p:cNvPr>
              <p:cNvSpPr/>
              <p:nvPr/>
            </p:nvSpPr>
            <p:spPr>
              <a:xfrm>
                <a:off x="1451502" y="4049486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3749"/>
                      <a:pt x="7838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0518DB0B-4EF3-4765-A652-26065419CD76}"/>
                  </a:ext>
                </a:extLst>
              </p:cNvPr>
              <p:cNvSpPr/>
              <p:nvPr/>
            </p:nvSpPr>
            <p:spPr>
              <a:xfrm>
                <a:off x="1605181" y="3823076"/>
                <a:ext cx="253287" cy="600259"/>
              </a:xfrm>
              <a:custGeom>
                <a:avLst/>
                <a:gdLst>
                  <a:gd name="connsiteX0" fmla="*/ 233009 w 253287"/>
                  <a:gd name="connsiteY0" fmla="*/ 70515 h 600259"/>
                  <a:gd name="connsiteX1" fmla="*/ 134595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7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3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09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657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312BB07-E15F-4CE8-B865-9B11F1395344}"/>
                  </a:ext>
                </a:extLst>
              </p:cNvPr>
              <p:cNvSpPr/>
              <p:nvPr/>
            </p:nvSpPr>
            <p:spPr>
              <a:xfrm>
                <a:off x="1708859" y="4223670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3749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A978A5A-E77D-42DE-B129-A61896C9C5F4}"/>
                  </a:ext>
                </a:extLst>
              </p:cNvPr>
              <p:cNvSpPr/>
              <p:nvPr/>
            </p:nvSpPr>
            <p:spPr>
              <a:xfrm>
                <a:off x="1862538" y="3997695"/>
                <a:ext cx="253287" cy="600259"/>
              </a:xfrm>
              <a:custGeom>
                <a:avLst/>
                <a:gdLst>
                  <a:gd name="connsiteX0" fmla="*/ 233010 w 253287"/>
                  <a:gd name="connsiteY0" fmla="*/ 70515 h 600259"/>
                  <a:gd name="connsiteX1" fmla="*/ 134595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8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10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10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221"/>
                      <a:pt x="255653" y="85321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14191A43-2C44-46F0-80E7-29FA185BC106}"/>
                  </a:ext>
                </a:extLst>
              </p:cNvPr>
              <p:cNvSpPr/>
              <p:nvPr/>
            </p:nvSpPr>
            <p:spPr>
              <a:xfrm>
                <a:off x="1966216" y="4398289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80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80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3749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B18EFC1-B054-430B-BF55-2CA80A7D18CA}"/>
                  </a:ext>
                </a:extLst>
              </p:cNvPr>
              <p:cNvSpPr/>
              <p:nvPr/>
            </p:nvSpPr>
            <p:spPr>
              <a:xfrm>
                <a:off x="2119895" y="4171879"/>
                <a:ext cx="253287" cy="600259"/>
              </a:xfrm>
              <a:custGeom>
                <a:avLst/>
                <a:gdLst>
                  <a:gd name="connsiteX0" fmla="*/ 233010 w 253287"/>
                  <a:gd name="connsiteY0" fmla="*/ 70515 h 600259"/>
                  <a:gd name="connsiteX1" fmla="*/ 134595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8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4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10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10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0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657"/>
                      <a:pt x="255653" y="85321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3281E34-5E38-4C96-B332-1DACA7A7B4B8}"/>
                  </a:ext>
                </a:extLst>
              </p:cNvPr>
              <p:cNvSpPr/>
              <p:nvPr/>
            </p:nvSpPr>
            <p:spPr>
              <a:xfrm>
                <a:off x="2223573" y="4572473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80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80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23326A06-CA88-4C76-B52D-08032DDFECC6}"/>
                  </a:ext>
                </a:extLst>
              </p:cNvPr>
              <p:cNvSpPr/>
              <p:nvPr/>
            </p:nvSpPr>
            <p:spPr>
              <a:xfrm>
                <a:off x="2377687" y="4346499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6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6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218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FA818030-6D12-4724-ADB5-F255F6D95083}"/>
                  </a:ext>
                </a:extLst>
              </p:cNvPr>
              <p:cNvSpPr/>
              <p:nvPr/>
            </p:nvSpPr>
            <p:spPr>
              <a:xfrm>
                <a:off x="2480930" y="4747093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6096" y="173748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64D4EF0-966E-4E55-9E3E-91732E270528}"/>
                  </a:ext>
                </a:extLst>
              </p:cNvPr>
              <p:cNvSpPr/>
              <p:nvPr/>
            </p:nvSpPr>
            <p:spPr>
              <a:xfrm>
                <a:off x="2635044" y="4520683"/>
                <a:ext cx="253102" cy="600259"/>
              </a:xfrm>
              <a:custGeom>
                <a:avLst/>
                <a:gdLst>
                  <a:gd name="connsiteX0" fmla="*/ 233009 w 253102"/>
                  <a:gd name="connsiteY0" fmla="*/ 70515 h 600259"/>
                  <a:gd name="connsiteX1" fmla="*/ 134596 w 253102"/>
                  <a:gd name="connsiteY1" fmla="*/ 7373 h 600259"/>
                  <a:gd name="connsiteX2" fmla="*/ 91485 w 253102"/>
                  <a:gd name="connsiteY2" fmla="*/ 6067 h 600259"/>
                  <a:gd name="connsiteX3" fmla="*/ 23989 w 253102"/>
                  <a:gd name="connsiteY3" fmla="*/ 110577 h 600259"/>
                  <a:gd name="connsiteX4" fmla="*/ 8747 w 253102"/>
                  <a:gd name="connsiteY4" fmla="*/ 312196 h 600259"/>
                  <a:gd name="connsiteX5" fmla="*/ 18763 w 253102"/>
                  <a:gd name="connsiteY5" fmla="*/ 341807 h 600259"/>
                  <a:gd name="connsiteX6" fmla="*/ 1780 w 253102"/>
                  <a:gd name="connsiteY6" fmla="*/ 517297 h 600259"/>
                  <a:gd name="connsiteX7" fmla="*/ 3522 w 253102"/>
                  <a:gd name="connsiteY7" fmla="*/ 542554 h 600259"/>
                  <a:gd name="connsiteX8" fmla="*/ 3522 w 253102"/>
                  <a:gd name="connsiteY8" fmla="*/ 542554 h 600259"/>
                  <a:gd name="connsiteX9" fmla="*/ 49681 w 253102"/>
                  <a:gd name="connsiteY9" fmla="*/ 584794 h 600259"/>
                  <a:gd name="connsiteX10" fmla="*/ 108468 w 253102"/>
                  <a:gd name="connsiteY10" fmla="*/ 584358 h 600259"/>
                  <a:gd name="connsiteX11" fmla="*/ 128934 w 253102"/>
                  <a:gd name="connsiteY11" fmla="*/ 401029 h 600259"/>
                  <a:gd name="connsiteX12" fmla="*/ 180754 w 253102"/>
                  <a:gd name="connsiteY12" fmla="*/ 298696 h 600259"/>
                  <a:gd name="connsiteX13" fmla="*/ 222994 w 253102"/>
                  <a:gd name="connsiteY13" fmla="*/ 171977 h 600259"/>
                  <a:gd name="connsiteX14" fmla="*/ 241719 w 253102"/>
                  <a:gd name="connsiteY14" fmla="*/ 154123 h 600259"/>
                  <a:gd name="connsiteX15" fmla="*/ 233009 w 253102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102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6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653" y="85756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897BDFF-6865-4614-8CA0-9C576496A973}"/>
                  </a:ext>
                </a:extLst>
              </p:cNvPr>
              <p:cNvSpPr/>
              <p:nvPr/>
            </p:nvSpPr>
            <p:spPr>
              <a:xfrm>
                <a:off x="2738287" y="4921277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6096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E1A518B2-5FFA-44D3-B6DA-B9DCD435B137}"/>
                  </a:ext>
                </a:extLst>
              </p:cNvPr>
              <p:cNvSpPr/>
              <p:nvPr/>
            </p:nvSpPr>
            <p:spPr>
              <a:xfrm>
                <a:off x="2892401" y="4695303"/>
                <a:ext cx="253287" cy="600258"/>
              </a:xfrm>
              <a:custGeom>
                <a:avLst/>
                <a:gdLst>
                  <a:gd name="connsiteX0" fmla="*/ 233009 w 253287"/>
                  <a:gd name="connsiteY0" fmla="*/ 70515 h 600258"/>
                  <a:gd name="connsiteX1" fmla="*/ 134595 w 253287"/>
                  <a:gd name="connsiteY1" fmla="*/ 7373 h 600258"/>
                  <a:gd name="connsiteX2" fmla="*/ 91485 w 253287"/>
                  <a:gd name="connsiteY2" fmla="*/ 6067 h 600258"/>
                  <a:gd name="connsiteX3" fmla="*/ 23988 w 253287"/>
                  <a:gd name="connsiteY3" fmla="*/ 110577 h 600258"/>
                  <a:gd name="connsiteX4" fmla="*/ 8747 w 253287"/>
                  <a:gd name="connsiteY4" fmla="*/ 312195 h 600258"/>
                  <a:gd name="connsiteX5" fmla="*/ 18763 w 253287"/>
                  <a:gd name="connsiteY5" fmla="*/ 341807 h 600258"/>
                  <a:gd name="connsiteX6" fmla="*/ 1780 w 253287"/>
                  <a:gd name="connsiteY6" fmla="*/ 517297 h 600258"/>
                  <a:gd name="connsiteX7" fmla="*/ 3522 w 253287"/>
                  <a:gd name="connsiteY7" fmla="*/ 542554 h 600258"/>
                  <a:gd name="connsiteX8" fmla="*/ 3522 w 253287"/>
                  <a:gd name="connsiteY8" fmla="*/ 542554 h 600258"/>
                  <a:gd name="connsiteX9" fmla="*/ 49681 w 253287"/>
                  <a:gd name="connsiteY9" fmla="*/ 584793 h 600258"/>
                  <a:gd name="connsiteX10" fmla="*/ 108468 w 253287"/>
                  <a:gd name="connsiteY10" fmla="*/ 584358 h 600258"/>
                  <a:gd name="connsiteX11" fmla="*/ 128935 w 253287"/>
                  <a:gd name="connsiteY11" fmla="*/ 401029 h 600258"/>
                  <a:gd name="connsiteX12" fmla="*/ 180754 w 253287"/>
                  <a:gd name="connsiteY12" fmla="*/ 298696 h 600258"/>
                  <a:gd name="connsiteX13" fmla="*/ 222994 w 253287"/>
                  <a:gd name="connsiteY13" fmla="*/ 171977 h 600258"/>
                  <a:gd name="connsiteX14" fmla="*/ 241719 w 253287"/>
                  <a:gd name="connsiteY14" fmla="*/ 154123 h 600258"/>
                  <a:gd name="connsiteX15" fmla="*/ 233009 w 253287"/>
                  <a:gd name="connsiteY15" fmla="*/ 70515 h 60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8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8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8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2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4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BA44E90-2B58-4AD0-9DD7-680470D3DA85}"/>
                  </a:ext>
                </a:extLst>
              </p:cNvPr>
              <p:cNvSpPr/>
              <p:nvPr/>
            </p:nvSpPr>
            <p:spPr>
              <a:xfrm>
                <a:off x="2996079" y="5095896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3749"/>
                      <a:pt x="7838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D9E0259-E95E-4431-8AAB-C03549A10E4E}"/>
                  </a:ext>
                </a:extLst>
              </p:cNvPr>
              <p:cNvSpPr/>
              <p:nvPr/>
            </p:nvSpPr>
            <p:spPr>
              <a:xfrm>
                <a:off x="3149758" y="4869487"/>
                <a:ext cx="253287" cy="600258"/>
              </a:xfrm>
              <a:custGeom>
                <a:avLst/>
                <a:gdLst>
                  <a:gd name="connsiteX0" fmla="*/ 233010 w 253287"/>
                  <a:gd name="connsiteY0" fmla="*/ 70515 h 600258"/>
                  <a:gd name="connsiteX1" fmla="*/ 134595 w 253287"/>
                  <a:gd name="connsiteY1" fmla="*/ 7373 h 600258"/>
                  <a:gd name="connsiteX2" fmla="*/ 91485 w 253287"/>
                  <a:gd name="connsiteY2" fmla="*/ 6067 h 600258"/>
                  <a:gd name="connsiteX3" fmla="*/ 23989 w 253287"/>
                  <a:gd name="connsiteY3" fmla="*/ 110577 h 600258"/>
                  <a:gd name="connsiteX4" fmla="*/ 8748 w 253287"/>
                  <a:gd name="connsiteY4" fmla="*/ 312195 h 600258"/>
                  <a:gd name="connsiteX5" fmla="*/ 18763 w 253287"/>
                  <a:gd name="connsiteY5" fmla="*/ 341807 h 600258"/>
                  <a:gd name="connsiteX6" fmla="*/ 1780 w 253287"/>
                  <a:gd name="connsiteY6" fmla="*/ 517297 h 600258"/>
                  <a:gd name="connsiteX7" fmla="*/ 3522 w 253287"/>
                  <a:gd name="connsiteY7" fmla="*/ 542554 h 600258"/>
                  <a:gd name="connsiteX8" fmla="*/ 3522 w 253287"/>
                  <a:gd name="connsiteY8" fmla="*/ 542554 h 600258"/>
                  <a:gd name="connsiteX9" fmla="*/ 49681 w 253287"/>
                  <a:gd name="connsiteY9" fmla="*/ 584793 h 600258"/>
                  <a:gd name="connsiteX10" fmla="*/ 108468 w 253287"/>
                  <a:gd name="connsiteY10" fmla="*/ 584358 h 600258"/>
                  <a:gd name="connsiteX11" fmla="*/ 128934 w 253287"/>
                  <a:gd name="connsiteY11" fmla="*/ 401029 h 600258"/>
                  <a:gd name="connsiteX12" fmla="*/ 180754 w 253287"/>
                  <a:gd name="connsiteY12" fmla="*/ 298696 h 600258"/>
                  <a:gd name="connsiteX13" fmla="*/ 222994 w 253287"/>
                  <a:gd name="connsiteY13" fmla="*/ 171977 h 600258"/>
                  <a:gd name="connsiteX14" fmla="*/ 241719 w 253287"/>
                  <a:gd name="connsiteY14" fmla="*/ 154123 h 600258"/>
                  <a:gd name="connsiteX15" fmla="*/ 233010 w 253287"/>
                  <a:gd name="connsiteY15" fmla="*/ 70515 h 60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8">
                    <a:moveTo>
                      <a:pt x="233010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8"/>
                      <a:pt x="35310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657"/>
                      <a:pt x="255654" y="85756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52EF865-CA22-413C-96AE-22690210567A}"/>
                  </a:ext>
                </a:extLst>
              </p:cNvPr>
              <p:cNvSpPr/>
              <p:nvPr/>
            </p:nvSpPr>
            <p:spPr>
              <a:xfrm>
                <a:off x="3253436" y="5270080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B60BEF9-37C1-4F61-88E7-4B6131D738D4}"/>
                  </a:ext>
                </a:extLst>
              </p:cNvPr>
              <p:cNvSpPr/>
              <p:nvPr/>
            </p:nvSpPr>
            <p:spPr>
              <a:xfrm>
                <a:off x="3407115" y="5044106"/>
                <a:ext cx="253287" cy="600259"/>
              </a:xfrm>
              <a:custGeom>
                <a:avLst/>
                <a:gdLst>
                  <a:gd name="connsiteX0" fmla="*/ 233009 w 253287"/>
                  <a:gd name="connsiteY0" fmla="*/ 70515 h 600259"/>
                  <a:gd name="connsiteX1" fmla="*/ 134596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7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09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7757B5A-7D73-411C-8DAB-E5DB1FD7373B}"/>
                  </a:ext>
                </a:extLst>
              </p:cNvPr>
              <p:cNvSpPr/>
              <p:nvPr/>
            </p:nvSpPr>
            <p:spPr>
              <a:xfrm>
                <a:off x="3510793" y="5444700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3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5661" y="173748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8D2D87BF-B204-4F52-A712-AD612A20D9C7}"/>
                  </a:ext>
                </a:extLst>
              </p:cNvPr>
              <p:cNvSpPr/>
              <p:nvPr/>
            </p:nvSpPr>
            <p:spPr>
              <a:xfrm>
                <a:off x="3664908" y="5218290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6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0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1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218" y="85756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37ED5093-7FE3-47D3-B4DD-9FD5A240B401}"/>
                  </a:ext>
                </a:extLst>
              </p:cNvPr>
              <p:cNvSpPr/>
              <p:nvPr/>
            </p:nvSpPr>
            <p:spPr>
              <a:xfrm>
                <a:off x="3768150" y="5618884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3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5661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C9FEE598-F9E4-437B-981E-F6F9EDD67B7C}"/>
                  </a:ext>
                </a:extLst>
              </p:cNvPr>
              <p:cNvSpPr/>
              <p:nvPr/>
            </p:nvSpPr>
            <p:spPr>
              <a:xfrm>
                <a:off x="3922265" y="5392910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8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3 h 600259"/>
                  <a:gd name="connsiteX10" fmla="*/ 108468 w 252969"/>
                  <a:gd name="connsiteY10" fmla="*/ 584358 h 600259"/>
                  <a:gd name="connsiteX11" fmla="*/ 128935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2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8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2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218" y="85320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4819CB2-08D9-4EBB-BA4D-4FB2EAA15429}"/>
                  </a:ext>
                </a:extLst>
              </p:cNvPr>
              <p:cNvSpPr/>
              <p:nvPr/>
            </p:nvSpPr>
            <p:spPr>
              <a:xfrm>
                <a:off x="4025507" y="5793504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6097" y="173749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92522C2-B913-4F08-95FE-DC8140EC61F2}"/>
                  </a:ext>
                </a:extLst>
              </p:cNvPr>
              <p:cNvSpPr/>
              <p:nvPr/>
            </p:nvSpPr>
            <p:spPr>
              <a:xfrm>
                <a:off x="4179622" y="5567094"/>
                <a:ext cx="253102" cy="600259"/>
              </a:xfrm>
              <a:custGeom>
                <a:avLst/>
                <a:gdLst>
                  <a:gd name="connsiteX0" fmla="*/ 233010 w 253102"/>
                  <a:gd name="connsiteY0" fmla="*/ 70515 h 600259"/>
                  <a:gd name="connsiteX1" fmla="*/ 134595 w 253102"/>
                  <a:gd name="connsiteY1" fmla="*/ 7373 h 600259"/>
                  <a:gd name="connsiteX2" fmla="*/ 91485 w 253102"/>
                  <a:gd name="connsiteY2" fmla="*/ 6067 h 600259"/>
                  <a:gd name="connsiteX3" fmla="*/ 23989 w 253102"/>
                  <a:gd name="connsiteY3" fmla="*/ 110577 h 600259"/>
                  <a:gd name="connsiteX4" fmla="*/ 8748 w 253102"/>
                  <a:gd name="connsiteY4" fmla="*/ 312195 h 600259"/>
                  <a:gd name="connsiteX5" fmla="*/ 18763 w 253102"/>
                  <a:gd name="connsiteY5" fmla="*/ 341807 h 600259"/>
                  <a:gd name="connsiteX6" fmla="*/ 1780 w 253102"/>
                  <a:gd name="connsiteY6" fmla="*/ 517297 h 600259"/>
                  <a:gd name="connsiteX7" fmla="*/ 3522 w 253102"/>
                  <a:gd name="connsiteY7" fmla="*/ 542554 h 600259"/>
                  <a:gd name="connsiteX8" fmla="*/ 3522 w 253102"/>
                  <a:gd name="connsiteY8" fmla="*/ 542554 h 600259"/>
                  <a:gd name="connsiteX9" fmla="*/ 49681 w 253102"/>
                  <a:gd name="connsiteY9" fmla="*/ 584793 h 600259"/>
                  <a:gd name="connsiteX10" fmla="*/ 108468 w 253102"/>
                  <a:gd name="connsiteY10" fmla="*/ 584358 h 600259"/>
                  <a:gd name="connsiteX11" fmla="*/ 128934 w 253102"/>
                  <a:gd name="connsiteY11" fmla="*/ 401029 h 600259"/>
                  <a:gd name="connsiteX12" fmla="*/ 180754 w 253102"/>
                  <a:gd name="connsiteY12" fmla="*/ 298696 h 600259"/>
                  <a:gd name="connsiteX13" fmla="*/ 222994 w 253102"/>
                  <a:gd name="connsiteY13" fmla="*/ 171977 h 600259"/>
                  <a:gd name="connsiteX14" fmla="*/ 241719 w 253102"/>
                  <a:gd name="connsiteY14" fmla="*/ 154123 h 600259"/>
                  <a:gd name="connsiteX15" fmla="*/ 233010 w 253102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102" h="600259">
                    <a:moveTo>
                      <a:pt x="233010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2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0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654" y="85756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53F9FDA-E9CF-4AE6-A491-263373B467B3}"/>
                  </a:ext>
                </a:extLst>
              </p:cNvPr>
              <p:cNvSpPr/>
              <p:nvPr/>
            </p:nvSpPr>
            <p:spPr>
              <a:xfrm>
                <a:off x="4283300" y="5967688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4184"/>
                      <a:pt x="7838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8FB72C45-4444-4D57-A28A-750625309EB9}"/>
                  </a:ext>
                </a:extLst>
              </p:cNvPr>
              <p:cNvSpPr/>
              <p:nvPr/>
            </p:nvSpPr>
            <p:spPr>
              <a:xfrm>
                <a:off x="1798128" y="1783904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431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A1AF917-63F9-4F5B-8B58-8690849EA238}"/>
                  </a:ext>
                </a:extLst>
              </p:cNvPr>
              <p:cNvSpPr/>
              <p:nvPr/>
            </p:nvSpPr>
            <p:spPr>
              <a:xfrm>
                <a:off x="2058098" y="1959830"/>
                <a:ext cx="168689" cy="131390"/>
              </a:xfrm>
              <a:custGeom>
                <a:avLst/>
                <a:gdLst>
                  <a:gd name="connsiteX0" fmla="*/ 154153 w 168689"/>
                  <a:gd name="connsiteY0" fmla="*/ 131391 h 131390"/>
                  <a:gd name="connsiteX1" fmla="*/ 0 w 168689"/>
                  <a:gd name="connsiteY1" fmla="*/ 29493 h 131390"/>
                  <a:gd name="connsiteX2" fmla="*/ 61400 w 168689"/>
                  <a:gd name="connsiteY2" fmla="*/ 8155 h 131390"/>
                  <a:gd name="connsiteX3" fmla="*/ 146315 w 168689"/>
                  <a:gd name="connsiteY3" fmla="*/ 63894 h 131390"/>
                  <a:gd name="connsiteX4" fmla="*/ 154153 w 168689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89" h="131390">
                    <a:moveTo>
                      <a:pt x="154153" y="131391"/>
                    </a:moveTo>
                    <a:cubicBezTo>
                      <a:pt x="81431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103" y="84361"/>
                      <a:pt x="171571" y="95247"/>
                      <a:pt x="154153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E1A22A0-F24E-46DD-8BED-FB06018A9CCA}"/>
                  </a:ext>
                </a:extLst>
              </p:cNvPr>
              <p:cNvSpPr/>
              <p:nvPr/>
            </p:nvSpPr>
            <p:spPr>
              <a:xfrm>
                <a:off x="2317632" y="2135756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96A6CEA-1484-4D6D-899C-C3A07A4FFD3B}"/>
                  </a:ext>
                </a:extLst>
              </p:cNvPr>
              <p:cNvSpPr/>
              <p:nvPr/>
            </p:nvSpPr>
            <p:spPr>
              <a:xfrm>
                <a:off x="2577167" y="2311682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361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68D5C1A-1939-45B9-871A-6041EA35A24C}"/>
                  </a:ext>
                </a:extLst>
              </p:cNvPr>
              <p:cNvSpPr/>
              <p:nvPr/>
            </p:nvSpPr>
            <p:spPr>
              <a:xfrm>
                <a:off x="2837136" y="2487608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1571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8AF30C5C-5AB3-4FDB-AD3A-D73E41CD2FC4}"/>
                  </a:ext>
                </a:extLst>
              </p:cNvPr>
              <p:cNvSpPr/>
              <p:nvPr/>
            </p:nvSpPr>
            <p:spPr>
              <a:xfrm>
                <a:off x="3096671" y="2663534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2007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69690F24-E24B-489E-8335-27C2A4175F2A}"/>
                  </a:ext>
                </a:extLst>
              </p:cNvPr>
              <p:cNvSpPr/>
              <p:nvPr/>
            </p:nvSpPr>
            <p:spPr>
              <a:xfrm>
                <a:off x="3616610" y="3015386"/>
                <a:ext cx="168746" cy="131390"/>
              </a:xfrm>
              <a:custGeom>
                <a:avLst/>
                <a:gdLst>
                  <a:gd name="connsiteX0" fmla="*/ 154588 w 168746"/>
                  <a:gd name="connsiteY0" fmla="*/ 131391 h 131390"/>
                  <a:gd name="connsiteX1" fmla="*/ 0 w 168746"/>
                  <a:gd name="connsiteY1" fmla="*/ 29493 h 131390"/>
                  <a:gd name="connsiteX2" fmla="*/ 61400 w 168746"/>
                  <a:gd name="connsiteY2" fmla="*/ 8155 h 131390"/>
                  <a:gd name="connsiteX3" fmla="*/ 146315 w 168746"/>
                  <a:gd name="connsiteY3" fmla="*/ 63894 h 131390"/>
                  <a:gd name="connsiteX4" fmla="*/ 154588 w 168746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46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103" y="84361"/>
                      <a:pt x="171571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32F59D5-DA4C-43AF-B8AE-43502EE87EAD}"/>
                  </a:ext>
                </a:extLst>
              </p:cNvPr>
              <p:cNvSpPr/>
              <p:nvPr/>
            </p:nvSpPr>
            <p:spPr>
              <a:xfrm>
                <a:off x="3356640" y="2839460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1571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F04D0C6A-4898-4673-B293-4FCB745A4C59}"/>
                  </a:ext>
                </a:extLst>
              </p:cNvPr>
              <p:cNvSpPr/>
              <p:nvPr/>
            </p:nvSpPr>
            <p:spPr>
              <a:xfrm>
                <a:off x="3876144" y="3190876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9631F383-A9CA-40CB-95DE-BF2474E6BC9B}"/>
                  </a:ext>
                </a:extLst>
              </p:cNvPr>
              <p:cNvSpPr/>
              <p:nvPr/>
            </p:nvSpPr>
            <p:spPr>
              <a:xfrm>
                <a:off x="4136114" y="3366802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7AE15D7-0355-4124-92B7-32469C1B0991}"/>
                  </a:ext>
                </a:extLst>
              </p:cNvPr>
              <p:cNvSpPr/>
              <p:nvPr/>
            </p:nvSpPr>
            <p:spPr>
              <a:xfrm>
                <a:off x="4395648" y="3542728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E3B36DF-AAF0-4D6D-9E93-F357B4328AEC}"/>
                  </a:ext>
                </a:extLst>
              </p:cNvPr>
              <p:cNvSpPr/>
              <p:nvPr/>
            </p:nvSpPr>
            <p:spPr>
              <a:xfrm>
                <a:off x="4655618" y="3718654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C2AB9339-5682-459B-8F8A-80E38A0B16C3}"/>
                  </a:ext>
                </a:extLst>
              </p:cNvPr>
              <p:cNvSpPr/>
              <p:nvPr/>
            </p:nvSpPr>
            <p:spPr>
              <a:xfrm>
                <a:off x="4915152" y="3894580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7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D6FC6866-B155-466E-8BA7-871C435BA01C}"/>
                  </a:ext>
                </a:extLst>
              </p:cNvPr>
              <p:cNvSpPr/>
              <p:nvPr/>
            </p:nvSpPr>
            <p:spPr>
              <a:xfrm>
                <a:off x="5175122" y="4070506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0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361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67C15A4-154F-409F-9D26-AC3737BFE3E2}"/>
                  </a:ext>
                </a:extLst>
              </p:cNvPr>
              <p:cNvSpPr/>
              <p:nvPr/>
            </p:nvSpPr>
            <p:spPr>
              <a:xfrm>
                <a:off x="5434657" y="4246432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0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E574DE3F-DE99-4012-A6B6-CC903C3002E6}"/>
                  </a:ext>
                </a:extLst>
              </p:cNvPr>
              <p:cNvSpPr/>
              <p:nvPr/>
            </p:nvSpPr>
            <p:spPr>
              <a:xfrm>
                <a:off x="5694626" y="4422358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7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361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2B59646-A609-410B-AD90-372C795D036B}"/>
                  </a:ext>
                </a:extLst>
              </p:cNvPr>
              <p:cNvSpPr/>
              <p:nvPr/>
            </p:nvSpPr>
            <p:spPr>
              <a:xfrm>
                <a:off x="4436979" y="5741713"/>
                <a:ext cx="253287" cy="600259"/>
              </a:xfrm>
              <a:custGeom>
                <a:avLst/>
                <a:gdLst>
                  <a:gd name="connsiteX0" fmla="*/ 233009 w 253287"/>
                  <a:gd name="connsiteY0" fmla="*/ 70515 h 600259"/>
                  <a:gd name="connsiteX1" fmla="*/ 134596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7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09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17D4C59E-97F9-423A-9230-AF522D5AFA0A}"/>
                  </a:ext>
                </a:extLst>
              </p:cNvPr>
              <p:cNvSpPr/>
              <p:nvPr/>
            </p:nvSpPr>
            <p:spPr>
              <a:xfrm>
                <a:off x="4540657" y="6142307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80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80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3749"/>
                      <a:pt x="7838" y="183765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000D25E-C71A-4609-95C1-4FB8F487CA22}"/>
              </a:ext>
            </a:extLst>
          </p:cNvPr>
          <p:cNvGrpSpPr/>
          <p:nvPr/>
        </p:nvGrpSpPr>
        <p:grpSpPr>
          <a:xfrm>
            <a:off x="5443727" y="1359976"/>
            <a:ext cx="2266771" cy="1994293"/>
            <a:chOff x="4075204" y="1700703"/>
            <a:chExt cx="3961307" cy="3485138"/>
          </a:xfrm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CC12E5F-234B-4850-9731-389EF73E388C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5A155C7-4515-4B6A-BF89-E9B33F7166AE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5DBF25D-4516-4078-B900-218A1A40F096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2B44CF70-AC90-47FE-AEA6-9CBFD44926E4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5803563-26D7-49E9-9342-5D60E9CD2EE7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961F085-9776-4323-BCEB-F968813446DC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766995C-6FFB-42A3-B2C2-02C7841B5A31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90EDE8D-C311-41AC-A010-2171E1F80203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1676009-22A6-4532-9DE9-5E7531D04D2D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394ED84-B921-4A8C-B557-366C32BCA8C3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38D89AA-4A8A-4510-82D2-AA091FE38CDD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EC66B01-F24B-4F71-8B15-7D0ABB863EFB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8712BB1-D9F9-4FE7-97D7-10EC3D38A1DA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00EC7D8-8370-4E44-B218-F0F5A62073D8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642551BC-F1E9-476B-B1A1-CA6F5B0FAC87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AC65A77-2285-4067-A522-D936064078BB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91125B4-4ABA-435A-9F6F-88ED16CC4D8C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37D86AB-2B21-45F5-A315-984F82E733D6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5316901-E3C7-4D67-B53A-24A2128CC14B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0487DAD-48B1-4833-9CD6-19F097034EAC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BF29AA6-B7B9-4CB6-AC36-C8F22310EF3A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43D4925-1BBF-4766-AAC2-D2851312F0A9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C90641B-9037-4854-B256-0C308675F128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25BB2B9-F45F-4DD3-ADB6-08209FAB27BB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1974732-6089-4344-8897-8C99B99A7638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BF19858-CB1A-4D3B-B5C5-68629E7D8AAE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06D8673-4888-4004-9FE9-01340E5C081F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274A29A-2B68-42BB-B94E-4539BA59C20F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5F4CA7F-6948-43A1-9119-F7951A7B5A41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58A01069-6516-4AE9-B3B4-836072C0E941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29B61CF-E4A8-4AF0-9CD5-B24331C8B9A2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3DFD3985-0186-4DDB-B374-73DE41F6E05A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C4977AD-13ED-4A2F-8F0C-DF46583684DA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90EE1F9-541C-4325-8B40-FD925FE45FBC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0E4F699-B335-4E5C-A63A-4A0F1E07F8B9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198E610-4B70-4FC6-A594-56549106F588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3" name="Graphic 2">
            <a:extLst>
              <a:ext uri="{FF2B5EF4-FFF2-40B4-BE49-F238E27FC236}">
                <a16:creationId xmlns:a16="http://schemas.microsoft.com/office/drawing/2014/main" id="{2010FF87-5BEF-4869-AD6A-CBEAD4D84ECF}"/>
              </a:ext>
            </a:extLst>
          </p:cNvPr>
          <p:cNvGrpSpPr/>
          <p:nvPr/>
        </p:nvGrpSpPr>
        <p:grpSpPr>
          <a:xfrm>
            <a:off x="10322043" y="4358235"/>
            <a:ext cx="1340642" cy="2366500"/>
            <a:chOff x="8544520" y="2061601"/>
            <a:chExt cx="2443203" cy="4312740"/>
          </a:xfrm>
        </p:grpSpPr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52B407E-AEA7-460C-A4B5-45D7DCEE7627}"/>
                </a:ext>
              </a:extLst>
            </p:cNvPr>
            <p:cNvSpPr/>
            <p:nvPr/>
          </p:nvSpPr>
          <p:spPr>
            <a:xfrm>
              <a:off x="9313776" y="3984915"/>
              <a:ext cx="1448107" cy="2378198"/>
            </a:xfrm>
            <a:custGeom>
              <a:avLst/>
              <a:gdLst>
                <a:gd name="connsiteX0" fmla="*/ 1076207 w 1448107"/>
                <a:gd name="connsiteY0" fmla="*/ 754477 h 2378198"/>
                <a:gd name="connsiteX1" fmla="*/ 1077744 w 1448107"/>
                <a:gd name="connsiteY1" fmla="*/ 720160 h 2378198"/>
                <a:gd name="connsiteX2" fmla="*/ 1168404 w 1448107"/>
                <a:gd name="connsiteY2" fmla="*/ 604914 h 2378198"/>
                <a:gd name="connsiteX3" fmla="*/ 1214502 w 1448107"/>
                <a:gd name="connsiteY3" fmla="*/ 492742 h 2378198"/>
                <a:gd name="connsiteX4" fmla="*/ 1225770 w 1448107"/>
                <a:gd name="connsiteY4" fmla="*/ 18443 h 2378198"/>
                <a:gd name="connsiteX5" fmla="*/ 1206819 w 1448107"/>
                <a:gd name="connsiteY5" fmla="*/ 4 h 2378198"/>
                <a:gd name="connsiteX6" fmla="*/ 35925 w 1448107"/>
                <a:gd name="connsiteY6" fmla="*/ 54297 h 2378198"/>
                <a:gd name="connsiteX7" fmla="*/ 583 w 1448107"/>
                <a:gd name="connsiteY7" fmla="*/ 91176 h 2378198"/>
                <a:gd name="connsiteX8" fmla="*/ 12364 w 1448107"/>
                <a:gd name="connsiteY8" fmla="*/ 276081 h 2378198"/>
                <a:gd name="connsiteX9" fmla="*/ 53340 w 1448107"/>
                <a:gd name="connsiteY9" fmla="*/ 332935 h 2378198"/>
                <a:gd name="connsiteX10" fmla="*/ 624445 w 1448107"/>
                <a:gd name="connsiteY10" fmla="*/ 632573 h 2378198"/>
                <a:gd name="connsiteX11" fmla="*/ 638275 w 1448107"/>
                <a:gd name="connsiteY11" fmla="*/ 653574 h 2378198"/>
                <a:gd name="connsiteX12" fmla="*/ 658763 w 1448107"/>
                <a:gd name="connsiteY12" fmla="*/ 1274875 h 2378198"/>
                <a:gd name="connsiteX13" fmla="*/ 679251 w 1448107"/>
                <a:gd name="connsiteY13" fmla="*/ 1297411 h 2378198"/>
                <a:gd name="connsiteX14" fmla="*/ 812936 w 1448107"/>
                <a:gd name="connsiteY14" fmla="*/ 1300997 h 2378198"/>
                <a:gd name="connsiteX15" fmla="*/ 850838 w 1448107"/>
                <a:gd name="connsiteY15" fmla="*/ 1308680 h 2378198"/>
                <a:gd name="connsiteX16" fmla="*/ 868253 w 1448107"/>
                <a:gd name="connsiteY16" fmla="*/ 1438779 h 2378198"/>
                <a:gd name="connsiteX17" fmla="*/ 937401 w 1448107"/>
                <a:gd name="connsiteY17" fmla="*/ 2358694 h 2378198"/>
                <a:gd name="connsiteX18" fmla="*/ 960450 w 1448107"/>
                <a:gd name="connsiteY18" fmla="*/ 2378157 h 2378198"/>
                <a:gd name="connsiteX19" fmla="*/ 1141769 w 1448107"/>
                <a:gd name="connsiteY19" fmla="*/ 2365865 h 2378198"/>
                <a:gd name="connsiteX20" fmla="*/ 1161745 w 1448107"/>
                <a:gd name="connsiteY20" fmla="*/ 2345377 h 2378198"/>
                <a:gd name="connsiteX21" fmla="*/ 1169940 w 1448107"/>
                <a:gd name="connsiteY21" fmla="*/ 1518171 h 2378198"/>
                <a:gd name="connsiteX22" fmla="*/ 1189916 w 1448107"/>
                <a:gd name="connsiteY22" fmla="*/ 1494097 h 2378198"/>
                <a:gd name="connsiteX23" fmla="*/ 1429627 w 1448107"/>
                <a:gd name="connsiteY23" fmla="*/ 1450047 h 2378198"/>
                <a:gd name="connsiteX24" fmla="*/ 1448066 w 1448107"/>
                <a:gd name="connsiteY24" fmla="*/ 1425974 h 2378198"/>
                <a:gd name="connsiteX25" fmla="*/ 1444481 w 1448107"/>
                <a:gd name="connsiteY25" fmla="*/ 1294338 h 2378198"/>
                <a:gd name="connsiteX26" fmla="*/ 1076207 w 1448107"/>
                <a:gd name="connsiteY26" fmla="*/ 754477 h 237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48107" h="2378198">
                  <a:moveTo>
                    <a:pt x="1076207" y="754477"/>
                  </a:moveTo>
                  <a:cubicBezTo>
                    <a:pt x="1067500" y="741672"/>
                    <a:pt x="1068012" y="732453"/>
                    <a:pt x="1077744" y="720160"/>
                  </a:cubicBezTo>
                  <a:cubicBezTo>
                    <a:pt x="1108476" y="682257"/>
                    <a:pt x="1137159" y="642305"/>
                    <a:pt x="1168404" y="604914"/>
                  </a:cubicBezTo>
                  <a:cubicBezTo>
                    <a:pt x="1195550" y="572134"/>
                    <a:pt x="1216551" y="538328"/>
                    <a:pt x="1214502" y="492742"/>
                  </a:cubicBezTo>
                  <a:cubicBezTo>
                    <a:pt x="1211429" y="416424"/>
                    <a:pt x="1226283" y="95273"/>
                    <a:pt x="1225770" y="18443"/>
                  </a:cubicBezTo>
                  <a:cubicBezTo>
                    <a:pt x="1225770" y="5126"/>
                    <a:pt x="1220136" y="516"/>
                    <a:pt x="1206819" y="4"/>
                  </a:cubicBezTo>
                  <a:cubicBezTo>
                    <a:pt x="1191453" y="-508"/>
                    <a:pt x="139390" y="49688"/>
                    <a:pt x="35925" y="54297"/>
                  </a:cubicBezTo>
                  <a:cubicBezTo>
                    <a:pt x="71" y="55834"/>
                    <a:pt x="-1465" y="54810"/>
                    <a:pt x="583" y="91176"/>
                  </a:cubicBezTo>
                  <a:cubicBezTo>
                    <a:pt x="3657" y="152640"/>
                    <a:pt x="9291" y="214104"/>
                    <a:pt x="12364" y="276081"/>
                  </a:cubicBezTo>
                  <a:cubicBezTo>
                    <a:pt x="13901" y="305276"/>
                    <a:pt x="24145" y="324740"/>
                    <a:pt x="53340" y="332935"/>
                  </a:cubicBezTo>
                  <a:cubicBezTo>
                    <a:pt x="61023" y="334984"/>
                    <a:pt x="587054" y="613110"/>
                    <a:pt x="624445" y="632573"/>
                  </a:cubicBezTo>
                  <a:cubicBezTo>
                    <a:pt x="633153" y="637183"/>
                    <a:pt x="638275" y="643330"/>
                    <a:pt x="638275" y="653574"/>
                  </a:cubicBezTo>
                  <a:cubicBezTo>
                    <a:pt x="643397" y="762673"/>
                    <a:pt x="659275" y="1262582"/>
                    <a:pt x="658763" y="1274875"/>
                  </a:cubicBezTo>
                  <a:cubicBezTo>
                    <a:pt x="658251" y="1288704"/>
                    <a:pt x="663373" y="1297411"/>
                    <a:pt x="679251" y="1297411"/>
                  </a:cubicBezTo>
                  <a:cubicBezTo>
                    <a:pt x="723812" y="1297411"/>
                    <a:pt x="768374" y="1300997"/>
                    <a:pt x="812936" y="1300997"/>
                  </a:cubicBezTo>
                  <a:cubicBezTo>
                    <a:pt x="828302" y="1300997"/>
                    <a:pt x="841619" y="1300997"/>
                    <a:pt x="850838" y="1308680"/>
                  </a:cubicBezTo>
                  <a:cubicBezTo>
                    <a:pt x="864156" y="1319948"/>
                    <a:pt x="867229" y="1417267"/>
                    <a:pt x="868253" y="1438779"/>
                  </a:cubicBezTo>
                  <a:cubicBezTo>
                    <a:pt x="873375" y="1515097"/>
                    <a:pt x="932791" y="2304400"/>
                    <a:pt x="937401" y="2358694"/>
                  </a:cubicBezTo>
                  <a:cubicBezTo>
                    <a:pt x="938937" y="2374572"/>
                    <a:pt x="944571" y="2378670"/>
                    <a:pt x="960450" y="2378157"/>
                  </a:cubicBezTo>
                  <a:cubicBezTo>
                    <a:pt x="1020890" y="2374572"/>
                    <a:pt x="1081329" y="2367401"/>
                    <a:pt x="1141769" y="2365865"/>
                  </a:cubicBezTo>
                  <a:cubicBezTo>
                    <a:pt x="1154574" y="2365352"/>
                    <a:pt x="1160721" y="2360230"/>
                    <a:pt x="1161745" y="2345377"/>
                  </a:cubicBezTo>
                  <a:cubicBezTo>
                    <a:pt x="1165843" y="2289034"/>
                    <a:pt x="1169428" y="1580659"/>
                    <a:pt x="1169940" y="1518171"/>
                  </a:cubicBezTo>
                  <a:cubicBezTo>
                    <a:pt x="1169940" y="1503829"/>
                    <a:pt x="1173526" y="1496146"/>
                    <a:pt x="1189916" y="1494097"/>
                  </a:cubicBezTo>
                  <a:cubicBezTo>
                    <a:pt x="1210916" y="1491024"/>
                    <a:pt x="1370211" y="1460804"/>
                    <a:pt x="1429627" y="1450047"/>
                  </a:cubicBezTo>
                  <a:cubicBezTo>
                    <a:pt x="1444481" y="1447486"/>
                    <a:pt x="1448578" y="1440828"/>
                    <a:pt x="1448066" y="1425974"/>
                  </a:cubicBezTo>
                  <a:cubicBezTo>
                    <a:pt x="1446529" y="1381925"/>
                    <a:pt x="1443456" y="1338387"/>
                    <a:pt x="1444481" y="1294338"/>
                  </a:cubicBezTo>
                  <a:cubicBezTo>
                    <a:pt x="1443968" y="1281533"/>
                    <a:pt x="1155599" y="866137"/>
                    <a:pt x="1076207" y="754477"/>
                  </a:cubicBezTo>
                  <a:close/>
                </a:path>
              </a:pathLst>
            </a:custGeom>
            <a:solidFill>
              <a:schemeClr val="accent6"/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D781C79-09EC-49D0-BFF2-8789E352B31C}"/>
                </a:ext>
              </a:extLst>
            </p:cNvPr>
            <p:cNvSpPr/>
            <p:nvPr/>
          </p:nvSpPr>
          <p:spPr>
            <a:xfrm>
              <a:off x="8800872" y="3988656"/>
              <a:ext cx="975815" cy="2386238"/>
            </a:xfrm>
            <a:custGeom>
              <a:avLst/>
              <a:gdLst>
                <a:gd name="connsiteX0" fmla="*/ 965249 w 975815"/>
                <a:gd name="connsiteY0" fmla="*/ 779419 h 2386238"/>
                <a:gd name="connsiteX1" fmla="*/ 384412 w 975815"/>
                <a:gd name="connsiteY1" fmla="*/ 387072 h 2386238"/>
                <a:gd name="connsiteX2" fmla="*/ 366485 w 975815"/>
                <a:gd name="connsiteY2" fmla="*/ 359926 h 2386238"/>
                <a:gd name="connsiteX3" fmla="*/ 358289 w 975815"/>
                <a:gd name="connsiteY3" fmla="*/ 35702 h 2386238"/>
                <a:gd name="connsiteX4" fmla="*/ 331655 w 975815"/>
                <a:gd name="connsiteY4" fmla="*/ 11116 h 2386238"/>
                <a:gd name="connsiteX5" fmla="*/ 162628 w 975815"/>
                <a:gd name="connsiteY5" fmla="*/ 360 h 2386238"/>
                <a:gd name="connsiteX6" fmla="*/ 134969 w 975815"/>
                <a:gd name="connsiteY6" fmla="*/ 24434 h 2386238"/>
                <a:gd name="connsiteX7" fmla="*/ 145213 w 975815"/>
                <a:gd name="connsiteY7" fmla="*/ 450586 h 2386238"/>
                <a:gd name="connsiteX8" fmla="*/ 188750 w 975815"/>
                <a:gd name="connsiteY8" fmla="*/ 537660 h 2386238"/>
                <a:gd name="connsiteX9" fmla="*/ 389021 w 975815"/>
                <a:gd name="connsiteY9" fmla="*/ 701052 h 2386238"/>
                <a:gd name="connsiteX10" fmla="*/ 399265 w 975815"/>
                <a:gd name="connsiteY10" fmla="*/ 728199 h 2386238"/>
                <a:gd name="connsiteX11" fmla="*/ 369046 w 975815"/>
                <a:gd name="connsiteY11" fmla="*/ 875713 h 2386238"/>
                <a:gd name="connsiteX12" fmla="*/ 341387 w 975815"/>
                <a:gd name="connsiteY12" fmla="*/ 917714 h 2386238"/>
                <a:gd name="connsiteX13" fmla="*/ 89383 w 975815"/>
                <a:gd name="connsiteY13" fmla="*/ 1099546 h 2386238"/>
                <a:gd name="connsiteX14" fmla="*/ 65310 w 975815"/>
                <a:gd name="connsiteY14" fmla="*/ 1130790 h 2386238"/>
                <a:gd name="connsiteX15" fmla="*/ 1285 w 975815"/>
                <a:gd name="connsiteY15" fmla="*/ 1422745 h 2386238"/>
                <a:gd name="connsiteX16" fmla="*/ 19212 w 975815"/>
                <a:gd name="connsiteY16" fmla="*/ 1451428 h 2386238"/>
                <a:gd name="connsiteX17" fmla="*/ 42261 w 975815"/>
                <a:gd name="connsiteY17" fmla="*/ 1457574 h 2386238"/>
                <a:gd name="connsiteX18" fmla="*/ 357777 w 975815"/>
                <a:gd name="connsiteY18" fmla="*/ 1547722 h 2386238"/>
                <a:gd name="connsiteX19" fmla="*/ 398753 w 975815"/>
                <a:gd name="connsiteY19" fmla="*/ 1597918 h 2386238"/>
                <a:gd name="connsiteX20" fmla="*/ 447412 w 975815"/>
                <a:gd name="connsiteY20" fmla="*/ 2368269 h 2386238"/>
                <a:gd name="connsiteX21" fmla="*/ 467388 w 975815"/>
                <a:gd name="connsiteY21" fmla="*/ 2386196 h 2386238"/>
                <a:gd name="connsiteX22" fmla="*/ 621561 w 975815"/>
                <a:gd name="connsiteY22" fmla="*/ 2381587 h 2386238"/>
                <a:gd name="connsiteX23" fmla="*/ 644610 w 975815"/>
                <a:gd name="connsiteY23" fmla="*/ 2357001 h 2386238"/>
                <a:gd name="connsiteX24" fmla="*/ 666123 w 975815"/>
                <a:gd name="connsiteY24" fmla="*/ 1579991 h 2386238"/>
                <a:gd name="connsiteX25" fmla="*/ 673293 w 975815"/>
                <a:gd name="connsiteY25" fmla="*/ 1546698 h 2386238"/>
                <a:gd name="connsiteX26" fmla="*/ 725026 w 975815"/>
                <a:gd name="connsiteY26" fmla="*/ 1426330 h 2386238"/>
                <a:gd name="connsiteX27" fmla="*/ 779831 w 975815"/>
                <a:gd name="connsiteY27" fmla="*/ 1195839 h 2386238"/>
                <a:gd name="connsiteX28" fmla="*/ 779319 w 975815"/>
                <a:gd name="connsiteY28" fmla="*/ 898250 h 2386238"/>
                <a:gd name="connsiteX29" fmla="*/ 808003 w 975815"/>
                <a:gd name="connsiteY29" fmla="*/ 857786 h 2386238"/>
                <a:gd name="connsiteX30" fmla="*/ 963200 w 975815"/>
                <a:gd name="connsiteY30" fmla="*/ 798883 h 2386238"/>
                <a:gd name="connsiteX31" fmla="*/ 975493 w 975815"/>
                <a:gd name="connsiteY31" fmla="*/ 791200 h 2386238"/>
                <a:gd name="connsiteX32" fmla="*/ 965249 w 975815"/>
                <a:gd name="connsiteY32" fmla="*/ 779419 h 238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75815" h="2386238">
                  <a:moveTo>
                    <a:pt x="965249" y="779419"/>
                  </a:moveTo>
                  <a:cubicBezTo>
                    <a:pt x="877150" y="720004"/>
                    <a:pt x="489925" y="458269"/>
                    <a:pt x="384412" y="387072"/>
                  </a:cubicBezTo>
                  <a:cubicBezTo>
                    <a:pt x="374168" y="380414"/>
                    <a:pt x="365460" y="373243"/>
                    <a:pt x="366485" y="359926"/>
                  </a:cubicBezTo>
                  <a:cubicBezTo>
                    <a:pt x="368533" y="324584"/>
                    <a:pt x="358289" y="38263"/>
                    <a:pt x="358289" y="35702"/>
                  </a:cubicBezTo>
                  <a:cubicBezTo>
                    <a:pt x="357265" y="18799"/>
                    <a:pt x="350094" y="11628"/>
                    <a:pt x="331655" y="11116"/>
                  </a:cubicBezTo>
                  <a:cubicBezTo>
                    <a:pt x="275313" y="9067"/>
                    <a:pt x="218970" y="4458"/>
                    <a:pt x="162628" y="360"/>
                  </a:cubicBezTo>
                  <a:cubicBezTo>
                    <a:pt x="139067" y="-1177"/>
                    <a:pt x="133945" y="1384"/>
                    <a:pt x="134969" y="24434"/>
                  </a:cubicBezTo>
                  <a:cubicBezTo>
                    <a:pt x="137530" y="96142"/>
                    <a:pt x="147774" y="380414"/>
                    <a:pt x="145213" y="450586"/>
                  </a:cubicBezTo>
                  <a:cubicBezTo>
                    <a:pt x="143677" y="490025"/>
                    <a:pt x="158531" y="514611"/>
                    <a:pt x="188750" y="537660"/>
                  </a:cubicBezTo>
                  <a:cubicBezTo>
                    <a:pt x="256873" y="590417"/>
                    <a:pt x="322435" y="646247"/>
                    <a:pt x="389021" y="701052"/>
                  </a:cubicBezTo>
                  <a:cubicBezTo>
                    <a:pt x="397729" y="708223"/>
                    <a:pt x="401826" y="715906"/>
                    <a:pt x="399265" y="728199"/>
                  </a:cubicBezTo>
                  <a:cubicBezTo>
                    <a:pt x="388509" y="777370"/>
                    <a:pt x="378777" y="826542"/>
                    <a:pt x="369046" y="875713"/>
                  </a:cubicBezTo>
                  <a:cubicBezTo>
                    <a:pt x="365460" y="894152"/>
                    <a:pt x="356753" y="906957"/>
                    <a:pt x="341387" y="917714"/>
                  </a:cubicBezTo>
                  <a:cubicBezTo>
                    <a:pt x="256873" y="978154"/>
                    <a:pt x="173384" y="1039105"/>
                    <a:pt x="89383" y="1099546"/>
                  </a:cubicBezTo>
                  <a:cubicBezTo>
                    <a:pt x="78115" y="1107741"/>
                    <a:pt x="67871" y="1115424"/>
                    <a:pt x="65310" y="1130790"/>
                  </a:cubicBezTo>
                  <a:cubicBezTo>
                    <a:pt x="60188" y="1159473"/>
                    <a:pt x="6919" y="1400720"/>
                    <a:pt x="1285" y="1422745"/>
                  </a:cubicBezTo>
                  <a:cubicBezTo>
                    <a:pt x="-2813" y="1438111"/>
                    <a:pt x="2821" y="1447843"/>
                    <a:pt x="19212" y="1451428"/>
                  </a:cubicBezTo>
                  <a:cubicBezTo>
                    <a:pt x="26895" y="1452965"/>
                    <a:pt x="34578" y="1455013"/>
                    <a:pt x="42261" y="1457574"/>
                  </a:cubicBezTo>
                  <a:cubicBezTo>
                    <a:pt x="147262" y="1488307"/>
                    <a:pt x="252776" y="1516990"/>
                    <a:pt x="357777" y="1547722"/>
                  </a:cubicBezTo>
                  <a:cubicBezTo>
                    <a:pt x="376216" y="1553356"/>
                    <a:pt x="398241" y="1578966"/>
                    <a:pt x="398753" y="1597918"/>
                  </a:cubicBezTo>
                  <a:cubicBezTo>
                    <a:pt x="399265" y="1613284"/>
                    <a:pt x="442290" y="2263780"/>
                    <a:pt x="447412" y="2368269"/>
                  </a:cubicBezTo>
                  <a:cubicBezTo>
                    <a:pt x="447925" y="2382611"/>
                    <a:pt x="453047" y="2386709"/>
                    <a:pt x="467388" y="2386196"/>
                  </a:cubicBezTo>
                  <a:cubicBezTo>
                    <a:pt x="518609" y="2384148"/>
                    <a:pt x="570341" y="2382099"/>
                    <a:pt x="621561" y="2381587"/>
                  </a:cubicBezTo>
                  <a:cubicBezTo>
                    <a:pt x="640000" y="2381587"/>
                    <a:pt x="644610" y="2373904"/>
                    <a:pt x="644610" y="2357001"/>
                  </a:cubicBezTo>
                  <a:cubicBezTo>
                    <a:pt x="645635" y="2274537"/>
                    <a:pt x="664074" y="1651699"/>
                    <a:pt x="666123" y="1579991"/>
                  </a:cubicBezTo>
                  <a:cubicBezTo>
                    <a:pt x="666635" y="1568210"/>
                    <a:pt x="668684" y="1557454"/>
                    <a:pt x="673293" y="1546698"/>
                  </a:cubicBezTo>
                  <a:cubicBezTo>
                    <a:pt x="690708" y="1506746"/>
                    <a:pt x="703513" y="1464233"/>
                    <a:pt x="725026" y="1426330"/>
                  </a:cubicBezTo>
                  <a:cubicBezTo>
                    <a:pt x="786490" y="1318768"/>
                    <a:pt x="776246" y="1345914"/>
                    <a:pt x="779831" y="1195839"/>
                  </a:cubicBezTo>
                  <a:cubicBezTo>
                    <a:pt x="782393" y="1096472"/>
                    <a:pt x="780856" y="997617"/>
                    <a:pt x="779319" y="898250"/>
                  </a:cubicBezTo>
                  <a:cubicBezTo>
                    <a:pt x="778807" y="875201"/>
                    <a:pt x="787515" y="865469"/>
                    <a:pt x="808003" y="857786"/>
                  </a:cubicBezTo>
                  <a:cubicBezTo>
                    <a:pt x="860247" y="839347"/>
                    <a:pt x="911467" y="818859"/>
                    <a:pt x="963200" y="798883"/>
                  </a:cubicBezTo>
                  <a:cubicBezTo>
                    <a:pt x="967810" y="797346"/>
                    <a:pt x="974468" y="796834"/>
                    <a:pt x="975493" y="791200"/>
                  </a:cubicBezTo>
                  <a:cubicBezTo>
                    <a:pt x="977541" y="784029"/>
                    <a:pt x="969346" y="782492"/>
                    <a:pt x="965249" y="779419"/>
                  </a:cubicBezTo>
                  <a:close/>
                </a:path>
              </a:pathLst>
            </a:custGeom>
            <a:solidFill>
              <a:schemeClr val="accent6"/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E01A5506-F093-4D30-8851-00EF7D04949E}"/>
                </a:ext>
              </a:extLst>
            </p:cNvPr>
            <p:cNvSpPr/>
            <p:nvPr/>
          </p:nvSpPr>
          <p:spPr>
            <a:xfrm>
              <a:off x="8544791" y="2061601"/>
              <a:ext cx="2445519" cy="3786974"/>
            </a:xfrm>
            <a:custGeom>
              <a:avLst/>
              <a:gdLst>
                <a:gd name="connsiteX0" fmla="*/ 2436273 w 2445519"/>
                <a:gd name="connsiteY0" fmla="*/ 3227897 h 3786974"/>
                <a:gd name="connsiteX1" fmla="*/ 2431151 w 2445519"/>
                <a:gd name="connsiteY1" fmla="*/ 3208945 h 3786974"/>
                <a:gd name="connsiteX2" fmla="*/ 2430639 w 2445519"/>
                <a:gd name="connsiteY2" fmla="*/ 3208945 h 3786974"/>
                <a:gd name="connsiteX3" fmla="*/ 2429614 w 2445519"/>
                <a:gd name="connsiteY3" fmla="*/ 3192042 h 3786974"/>
                <a:gd name="connsiteX4" fmla="*/ 2331783 w 2445519"/>
                <a:gd name="connsiteY4" fmla="*/ 3164896 h 3786974"/>
                <a:gd name="connsiteX5" fmla="*/ 2290295 w 2445519"/>
                <a:gd name="connsiteY5" fmla="*/ 3165920 h 3786974"/>
                <a:gd name="connsiteX6" fmla="*/ 2290295 w 2445519"/>
                <a:gd name="connsiteY6" fmla="*/ 1067941 h 3786974"/>
                <a:gd name="connsiteX7" fmla="*/ 1222354 w 2445519"/>
                <a:gd name="connsiteY7" fmla="*/ 0 h 3786974"/>
                <a:gd name="connsiteX8" fmla="*/ 1222354 w 2445519"/>
                <a:gd name="connsiteY8" fmla="*/ 0 h 3786974"/>
                <a:gd name="connsiteX9" fmla="*/ 154413 w 2445519"/>
                <a:gd name="connsiteY9" fmla="*/ 1067941 h 3786974"/>
                <a:gd name="connsiteX10" fmla="*/ 154413 w 2445519"/>
                <a:gd name="connsiteY10" fmla="*/ 3202799 h 3786974"/>
                <a:gd name="connsiteX11" fmla="*/ 26875 w 2445519"/>
                <a:gd name="connsiteY11" fmla="*/ 3246336 h 3786974"/>
                <a:gd name="connsiteX12" fmla="*/ 12533 w 2445519"/>
                <a:gd name="connsiteY12" fmla="*/ 3257092 h 3786974"/>
                <a:gd name="connsiteX13" fmla="*/ 13045 w 2445519"/>
                <a:gd name="connsiteY13" fmla="*/ 3258629 h 3786974"/>
                <a:gd name="connsiteX14" fmla="*/ 1265 w 2445519"/>
                <a:gd name="connsiteY14" fmla="*/ 3278604 h 3786974"/>
                <a:gd name="connsiteX15" fmla="*/ 19192 w 2445519"/>
                <a:gd name="connsiteY15" fmla="*/ 3684781 h 3786974"/>
                <a:gd name="connsiteX16" fmla="*/ 46851 w 2445519"/>
                <a:gd name="connsiteY16" fmla="*/ 3710903 h 3786974"/>
                <a:gd name="connsiteX17" fmla="*/ 261463 w 2445519"/>
                <a:gd name="connsiteY17" fmla="*/ 3735489 h 3786974"/>
                <a:gd name="connsiteX18" fmla="*/ 580565 w 2445519"/>
                <a:gd name="connsiteY18" fmla="*/ 3765196 h 3786974"/>
                <a:gd name="connsiteX19" fmla="*/ 952936 w 2445519"/>
                <a:gd name="connsiteY19" fmla="*/ 3784660 h 3786974"/>
                <a:gd name="connsiteX20" fmla="*/ 1476406 w 2445519"/>
                <a:gd name="connsiteY20" fmla="*/ 3785172 h 3786974"/>
                <a:gd name="connsiteX21" fmla="*/ 1709458 w 2445519"/>
                <a:gd name="connsiteY21" fmla="*/ 3772367 h 3786974"/>
                <a:gd name="connsiteX22" fmla="*/ 2108976 w 2445519"/>
                <a:gd name="connsiteY22" fmla="*/ 3718586 h 3786974"/>
                <a:gd name="connsiteX23" fmla="*/ 2422443 w 2445519"/>
                <a:gd name="connsiteY23" fmla="*/ 3637658 h 3786974"/>
                <a:gd name="connsiteX24" fmla="*/ 2445492 w 2445519"/>
                <a:gd name="connsiteY24" fmla="*/ 3604877 h 3786974"/>
                <a:gd name="connsiteX25" fmla="*/ 2436273 w 2445519"/>
                <a:gd name="connsiteY25" fmla="*/ 3227897 h 37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45519" h="3786974">
                  <a:moveTo>
                    <a:pt x="2436273" y="3227897"/>
                  </a:moveTo>
                  <a:cubicBezTo>
                    <a:pt x="2432687" y="3222262"/>
                    <a:pt x="2438322" y="3214067"/>
                    <a:pt x="2431151" y="3208945"/>
                  </a:cubicBezTo>
                  <a:cubicBezTo>
                    <a:pt x="2431151" y="3208945"/>
                    <a:pt x="2430639" y="3208945"/>
                    <a:pt x="2430639" y="3208945"/>
                  </a:cubicBezTo>
                  <a:cubicBezTo>
                    <a:pt x="2434224" y="3203823"/>
                    <a:pt x="2431151" y="3197677"/>
                    <a:pt x="2429614" y="3192042"/>
                  </a:cubicBezTo>
                  <a:cubicBezTo>
                    <a:pt x="2397858" y="3179749"/>
                    <a:pt x="2365077" y="3172066"/>
                    <a:pt x="2331783" y="3164896"/>
                  </a:cubicBezTo>
                  <a:cubicBezTo>
                    <a:pt x="2329735" y="3164896"/>
                    <a:pt x="2314881" y="3165408"/>
                    <a:pt x="2290295" y="3165920"/>
                  </a:cubicBezTo>
                  <a:lnTo>
                    <a:pt x="2290295" y="1067941"/>
                  </a:lnTo>
                  <a:cubicBezTo>
                    <a:pt x="2290295" y="480445"/>
                    <a:pt x="1809850" y="0"/>
                    <a:pt x="1222354" y="0"/>
                  </a:cubicBezTo>
                  <a:lnTo>
                    <a:pt x="1222354" y="0"/>
                  </a:lnTo>
                  <a:cubicBezTo>
                    <a:pt x="634859" y="0"/>
                    <a:pt x="154413" y="480445"/>
                    <a:pt x="154413" y="1067941"/>
                  </a:cubicBezTo>
                  <a:lnTo>
                    <a:pt x="154413" y="3202799"/>
                  </a:lnTo>
                  <a:cubicBezTo>
                    <a:pt x="110364" y="3210994"/>
                    <a:pt x="68363" y="3229945"/>
                    <a:pt x="26875" y="3246336"/>
                  </a:cubicBezTo>
                  <a:cubicBezTo>
                    <a:pt x="21241" y="3248385"/>
                    <a:pt x="12021" y="3248897"/>
                    <a:pt x="12533" y="3257092"/>
                  </a:cubicBezTo>
                  <a:cubicBezTo>
                    <a:pt x="12533" y="3257604"/>
                    <a:pt x="12533" y="3258116"/>
                    <a:pt x="13045" y="3258629"/>
                  </a:cubicBezTo>
                  <a:cubicBezTo>
                    <a:pt x="7411" y="3260677"/>
                    <a:pt x="3826" y="3266824"/>
                    <a:pt x="1265" y="3278604"/>
                  </a:cubicBezTo>
                  <a:cubicBezTo>
                    <a:pt x="-4882" y="3317532"/>
                    <a:pt x="13045" y="3629463"/>
                    <a:pt x="19192" y="3684781"/>
                  </a:cubicBezTo>
                  <a:cubicBezTo>
                    <a:pt x="21241" y="3703732"/>
                    <a:pt x="29436" y="3708854"/>
                    <a:pt x="46851" y="3710903"/>
                  </a:cubicBezTo>
                  <a:cubicBezTo>
                    <a:pt x="118559" y="3718586"/>
                    <a:pt x="189755" y="3727293"/>
                    <a:pt x="261463" y="3735489"/>
                  </a:cubicBezTo>
                  <a:cubicBezTo>
                    <a:pt x="367489" y="3747269"/>
                    <a:pt x="474027" y="3756489"/>
                    <a:pt x="580565" y="3765196"/>
                  </a:cubicBezTo>
                  <a:cubicBezTo>
                    <a:pt x="629737" y="3769294"/>
                    <a:pt x="952424" y="3784660"/>
                    <a:pt x="952936" y="3784660"/>
                  </a:cubicBezTo>
                  <a:cubicBezTo>
                    <a:pt x="952936" y="3785172"/>
                    <a:pt x="1346307" y="3789270"/>
                    <a:pt x="1476406" y="3785172"/>
                  </a:cubicBezTo>
                  <a:cubicBezTo>
                    <a:pt x="1554261" y="3782611"/>
                    <a:pt x="1632116" y="3775953"/>
                    <a:pt x="1709458" y="3772367"/>
                  </a:cubicBezTo>
                  <a:cubicBezTo>
                    <a:pt x="1715092" y="3768782"/>
                    <a:pt x="1982462" y="3746245"/>
                    <a:pt x="2108976" y="3718586"/>
                  </a:cubicBezTo>
                  <a:cubicBezTo>
                    <a:pt x="2214489" y="3695537"/>
                    <a:pt x="2320003" y="3674024"/>
                    <a:pt x="2422443" y="3637658"/>
                  </a:cubicBezTo>
                  <a:cubicBezTo>
                    <a:pt x="2439346" y="3631512"/>
                    <a:pt x="2446005" y="3623829"/>
                    <a:pt x="2445492" y="3604877"/>
                  </a:cubicBezTo>
                  <a:cubicBezTo>
                    <a:pt x="2440883" y="3478875"/>
                    <a:pt x="2438834" y="3353386"/>
                    <a:pt x="2436273" y="3227897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B07678D-7A22-46AB-AFE6-F76D7D019EE1}"/>
                </a:ext>
              </a:extLst>
            </p:cNvPr>
            <p:cNvSpPr/>
            <p:nvPr/>
          </p:nvSpPr>
          <p:spPr>
            <a:xfrm>
              <a:off x="8557304" y="5226496"/>
              <a:ext cx="2419451" cy="163088"/>
            </a:xfrm>
            <a:custGeom>
              <a:avLst/>
              <a:gdLst>
                <a:gd name="connsiteX0" fmla="*/ 2417101 w 2419451"/>
                <a:gd name="connsiteY0" fmla="*/ 27147 h 163088"/>
                <a:gd name="connsiteX1" fmla="*/ 2319271 w 2419451"/>
                <a:gd name="connsiteY1" fmla="*/ 0 h 163088"/>
                <a:gd name="connsiteX2" fmla="*/ 181852 w 2419451"/>
                <a:gd name="connsiteY2" fmla="*/ 33805 h 163088"/>
                <a:gd name="connsiteX3" fmla="*/ 14362 w 2419451"/>
                <a:gd name="connsiteY3" fmla="*/ 80928 h 163088"/>
                <a:gd name="connsiteX4" fmla="*/ 20 w 2419451"/>
                <a:gd name="connsiteY4" fmla="*/ 91684 h 163088"/>
                <a:gd name="connsiteX5" fmla="*/ 16923 w 2419451"/>
                <a:gd name="connsiteY5" fmla="*/ 100904 h 163088"/>
                <a:gd name="connsiteX6" fmla="*/ 175706 w 2419451"/>
                <a:gd name="connsiteY6" fmla="*/ 119343 h 163088"/>
                <a:gd name="connsiteX7" fmla="*/ 368294 w 2419451"/>
                <a:gd name="connsiteY7" fmla="*/ 136246 h 163088"/>
                <a:gd name="connsiteX8" fmla="*/ 742201 w 2419451"/>
                <a:gd name="connsiteY8" fmla="*/ 157758 h 163088"/>
                <a:gd name="connsiteX9" fmla="*/ 1066425 w 2419451"/>
                <a:gd name="connsiteY9" fmla="*/ 162368 h 163088"/>
                <a:gd name="connsiteX10" fmla="*/ 1066425 w 2419451"/>
                <a:gd name="connsiteY10" fmla="*/ 162368 h 163088"/>
                <a:gd name="connsiteX11" fmla="*/ 1066425 w 2419451"/>
                <a:gd name="connsiteY11" fmla="*/ 162368 h 163088"/>
                <a:gd name="connsiteX12" fmla="*/ 1065913 w 2419451"/>
                <a:gd name="connsiteY12" fmla="*/ 162880 h 163088"/>
                <a:gd name="connsiteX13" fmla="*/ 1390136 w 2419451"/>
                <a:gd name="connsiteY13" fmla="*/ 157246 h 163088"/>
                <a:gd name="connsiteX14" fmla="*/ 1739970 w 2419451"/>
                <a:gd name="connsiteY14" fmla="*/ 135734 h 163088"/>
                <a:gd name="connsiteX15" fmla="*/ 2096463 w 2419451"/>
                <a:gd name="connsiteY15" fmla="*/ 97830 h 163088"/>
                <a:gd name="connsiteX16" fmla="*/ 2276758 w 2419451"/>
                <a:gd name="connsiteY16" fmla="*/ 70171 h 163088"/>
                <a:gd name="connsiteX17" fmla="*/ 2415565 w 2419451"/>
                <a:gd name="connsiteY17" fmla="*/ 46610 h 163088"/>
                <a:gd name="connsiteX18" fmla="*/ 2417101 w 2419451"/>
                <a:gd name="connsiteY18" fmla="*/ 27147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19451" h="163088">
                  <a:moveTo>
                    <a:pt x="2417101" y="27147"/>
                  </a:moveTo>
                  <a:cubicBezTo>
                    <a:pt x="2385345" y="14854"/>
                    <a:pt x="2352564" y="7171"/>
                    <a:pt x="2319271" y="0"/>
                  </a:cubicBezTo>
                  <a:cubicBezTo>
                    <a:pt x="2289563" y="1537"/>
                    <a:pt x="233585" y="33293"/>
                    <a:pt x="181852" y="33805"/>
                  </a:cubicBezTo>
                  <a:cubicBezTo>
                    <a:pt x="123461" y="34317"/>
                    <a:pt x="68143" y="60440"/>
                    <a:pt x="14362" y="80928"/>
                  </a:cubicBezTo>
                  <a:cubicBezTo>
                    <a:pt x="8728" y="82976"/>
                    <a:pt x="-492" y="83489"/>
                    <a:pt x="20" y="91684"/>
                  </a:cubicBezTo>
                  <a:cubicBezTo>
                    <a:pt x="533" y="100904"/>
                    <a:pt x="10265" y="99879"/>
                    <a:pt x="16923" y="100904"/>
                  </a:cubicBezTo>
                  <a:cubicBezTo>
                    <a:pt x="69680" y="107050"/>
                    <a:pt x="122949" y="114733"/>
                    <a:pt x="175706" y="119343"/>
                  </a:cubicBezTo>
                  <a:cubicBezTo>
                    <a:pt x="224877" y="123953"/>
                    <a:pt x="360098" y="135734"/>
                    <a:pt x="368294" y="136246"/>
                  </a:cubicBezTo>
                  <a:cubicBezTo>
                    <a:pt x="492759" y="147514"/>
                    <a:pt x="617224" y="153148"/>
                    <a:pt x="742201" y="157758"/>
                  </a:cubicBezTo>
                  <a:cubicBezTo>
                    <a:pt x="850276" y="161856"/>
                    <a:pt x="958350" y="164417"/>
                    <a:pt x="1066425" y="162368"/>
                  </a:cubicBezTo>
                  <a:cubicBezTo>
                    <a:pt x="1066425" y="162368"/>
                    <a:pt x="1066425" y="162368"/>
                    <a:pt x="1066425" y="162368"/>
                  </a:cubicBezTo>
                  <a:cubicBezTo>
                    <a:pt x="1066425" y="162368"/>
                    <a:pt x="1066425" y="162368"/>
                    <a:pt x="1066425" y="162368"/>
                  </a:cubicBezTo>
                  <a:cubicBezTo>
                    <a:pt x="1066425" y="162368"/>
                    <a:pt x="1065913" y="162880"/>
                    <a:pt x="1065913" y="162880"/>
                  </a:cubicBezTo>
                  <a:cubicBezTo>
                    <a:pt x="1080254" y="162880"/>
                    <a:pt x="1296404" y="159807"/>
                    <a:pt x="1390136" y="157246"/>
                  </a:cubicBezTo>
                  <a:cubicBezTo>
                    <a:pt x="1483357" y="154685"/>
                    <a:pt x="1716409" y="137782"/>
                    <a:pt x="1739970" y="135734"/>
                  </a:cubicBezTo>
                  <a:cubicBezTo>
                    <a:pt x="1859313" y="126002"/>
                    <a:pt x="1978144" y="113196"/>
                    <a:pt x="2096463" y="97830"/>
                  </a:cubicBezTo>
                  <a:cubicBezTo>
                    <a:pt x="2146146" y="91172"/>
                    <a:pt x="2276758" y="70171"/>
                    <a:pt x="2276758" y="70171"/>
                  </a:cubicBezTo>
                  <a:cubicBezTo>
                    <a:pt x="2323368" y="65049"/>
                    <a:pt x="2369467" y="56854"/>
                    <a:pt x="2415565" y="46610"/>
                  </a:cubicBezTo>
                  <a:cubicBezTo>
                    <a:pt x="2422223" y="40464"/>
                    <a:pt x="2418638" y="33805"/>
                    <a:pt x="2417101" y="27147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40000"/>
              </a:schemeClr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 And PND</a:t>
            </a:r>
          </a:p>
        </p:txBody>
      </p:sp>
      <p:pic>
        <p:nvPicPr>
          <p:cNvPr id="37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DA77B836-A2E3-473C-8BE4-68A2998C7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0" y="1602802"/>
            <a:ext cx="4302518" cy="528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CD3F93A-29DE-41E4-BE84-40A44DE2C2C0}"/>
              </a:ext>
            </a:extLst>
          </p:cNvPr>
          <p:cNvGrpSpPr/>
          <p:nvPr/>
        </p:nvGrpSpPr>
        <p:grpSpPr>
          <a:xfrm>
            <a:off x="8473501" y="4201810"/>
            <a:ext cx="3423225" cy="2069484"/>
            <a:chOff x="-548507" y="477868"/>
            <a:chExt cx="11570449" cy="6357177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7E5D73E-D2EA-486A-95E7-6FC12F75C99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FC4C5E8-B679-44E8-BA22-1205B6A0CAC7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B17C21C-F653-4527-8B2A-5A5DA404F057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89EFB1D-F4E2-4A33-A570-E55F79EC14E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0EEE709-C01E-470E-BAAA-091CD59E894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59FD1F3-0209-4FB3-81DD-D407F1DF6BA1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56B9E8DE-0E07-4929-968C-3D441F93F77C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4D47F87-BEB9-45CF-BD99-970D72C54A9F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733CF08-2300-4254-8F2E-4F54DA6AF90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0B647596-2714-440F-9FAC-4D099006FB7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C2D67682-0DF3-4DE1-BCB3-6A6CA85F7664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66FFBAA-D25A-4EF1-96B5-B0004723990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834E55CF-4D3C-48F0-825F-D5175502C0ED}"/>
              </a:ext>
            </a:extLst>
          </p:cNvPr>
          <p:cNvSpPr/>
          <p:nvPr/>
        </p:nvSpPr>
        <p:spPr>
          <a:xfrm>
            <a:off x="8969392" y="4294144"/>
            <a:ext cx="2439136" cy="1750254"/>
          </a:xfrm>
          <a:prstGeom prst="rect">
            <a:avLst/>
          </a:prstGeom>
          <a:solidFill>
            <a:schemeClr val="tx1">
              <a:lumMod val="75000"/>
              <a:lumOff val="2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2" name="자유형: 도형 56">
            <a:extLst>
              <a:ext uri="{FF2B5EF4-FFF2-40B4-BE49-F238E27FC236}">
                <a16:creationId xmlns:a16="http://schemas.microsoft.com/office/drawing/2014/main" id="{147DFB53-8148-4FE1-A9DB-DC0105E0CDDF}"/>
              </a:ext>
            </a:extLst>
          </p:cNvPr>
          <p:cNvSpPr/>
          <p:nvPr/>
        </p:nvSpPr>
        <p:spPr>
          <a:xfrm>
            <a:off x="8959358" y="3564863"/>
            <a:ext cx="2455486" cy="2429346"/>
          </a:xfrm>
          <a:custGeom>
            <a:avLst/>
            <a:gdLst>
              <a:gd name="connsiteX0" fmla="*/ 1105472 w 2315872"/>
              <a:gd name="connsiteY0" fmla="*/ 0 h 2531903"/>
              <a:gd name="connsiteX1" fmla="*/ 1303018 w 2315872"/>
              <a:gd name="connsiteY1" fmla="*/ 0 h 2531903"/>
              <a:gd name="connsiteX2" fmla="*/ 1461252 w 2315872"/>
              <a:gd name="connsiteY2" fmla="*/ 853676 h 2531903"/>
              <a:gd name="connsiteX3" fmla="*/ 1468099 w 2315872"/>
              <a:gd name="connsiteY3" fmla="*/ 875733 h 2531903"/>
              <a:gd name="connsiteX4" fmla="*/ 1481512 w 2315872"/>
              <a:gd name="connsiteY4" fmla="*/ 874451 h 2531903"/>
              <a:gd name="connsiteX5" fmla="*/ 1693009 w 2315872"/>
              <a:gd name="connsiteY5" fmla="*/ 951693 h 2531903"/>
              <a:gd name="connsiteX6" fmla="*/ 1778864 w 2315872"/>
              <a:gd name="connsiteY6" fmla="*/ 939250 h 2531903"/>
              <a:gd name="connsiteX7" fmla="*/ 1937868 w 2315872"/>
              <a:gd name="connsiteY7" fmla="*/ 980789 h 2531903"/>
              <a:gd name="connsiteX8" fmla="*/ 2073680 w 2315872"/>
              <a:gd name="connsiteY8" fmla="*/ 951181 h 2531903"/>
              <a:gd name="connsiteX9" fmla="*/ 2306734 w 2315872"/>
              <a:gd name="connsiteY9" fmla="*/ 1049617 h 2531903"/>
              <a:gd name="connsiteX10" fmla="*/ 2315872 w 2315872"/>
              <a:gd name="connsiteY10" fmla="*/ 2531903 h 2531903"/>
              <a:gd name="connsiteX11" fmla="*/ 0 w 2315872"/>
              <a:gd name="connsiteY11" fmla="*/ 2527276 h 2531903"/>
              <a:gd name="connsiteX12" fmla="*/ 0 w 2315872"/>
              <a:gd name="connsiteY12" fmla="*/ 1366197 h 2531903"/>
              <a:gd name="connsiteX13" fmla="*/ 9341 w 2315872"/>
              <a:gd name="connsiteY13" fmla="*/ 1367196 h 2531903"/>
              <a:gd name="connsiteX14" fmla="*/ 318333 w 2315872"/>
              <a:gd name="connsiteY14" fmla="*/ 1139063 h 2531903"/>
              <a:gd name="connsiteX15" fmla="*/ 343347 w 2315872"/>
              <a:gd name="connsiteY15" fmla="*/ 1141452 h 2531903"/>
              <a:gd name="connsiteX16" fmla="*/ 335416 w 2315872"/>
              <a:gd name="connsiteY16" fmla="*/ 1077386 h 2531903"/>
              <a:gd name="connsiteX17" fmla="*/ 655539 w 2315872"/>
              <a:gd name="connsiteY17" fmla="*/ 773978 h 2531903"/>
              <a:gd name="connsiteX18" fmla="*/ 750325 w 2315872"/>
              <a:gd name="connsiteY18" fmla="*/ 787508 h 2531903"/>
              <a:gd name="connsiteX19" fmla="*/ 829107 w 2315872"/>
              <a:gd name="connsiteY19" fmla="*/ 760300 h 2531903"/>
              <a:gd name="connsiteX20" fmla="*/ 954349 w 2315872"/>
              <a:gd name="connsiteY20" fmla="*/ 646554 h 2531903"/>
              <a:gd name="connsiteX21" fmla="*/ 988090 w 2315872"/>
              <a:gd name="connsiteY21" fmla="*/ 633279 h 253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315872" h="2531903">
                <a:moveTo>
                  <a:pt x="1105472" y="0"/>
                </a:moveTo>
                <a:lnTo>
                  <a:pt x="1303018" y="0"/>
                </a:lnTo>
                <a:lnTo>
                  <a:pt x="1461252" y="853676"/>
                </a:lnTo>
                <a:lnTo>
                  <a:pt x="1468099" y="875733"/>
                </a:lnTo>
                <a:lnTo>
                  <a:pt x="1481512" y="874451"/>
                </a:lnTo>
                <a:cubicBezTo>
                  <a:pt x="1562957" y="874451"/>
                  <a:pt x="1637299" y="903278"/>
                  <a:pt x="1693009" y="951693"/>
                </a:cubicBezTo>
                <a:cubicBezTo>
                  <a:pt x="1720087" y="943127"/>
                  <a:pt x="1748998" y="939250"/>
                  <a:pt x="1778864" y="939250"/>
                </a:cubicBezTo>
                <a:cubicBezTo>
                  <a:pt x="1837001" y="939250"/>
                  <a:pt x="1891518" y="953939"/>
                  <a:pt x="1937868" y="980789"/>
                </a:cubicBezTo>
                <a:cubicBezTo>
                  <a:pt x="1978812" y="961490"/>
                  <a:pt x="2024976" y="951181"/>
                  <a:pt x="2073680" y="951181"/>
                </a:cubicBezTo>
                <a:cubicBezTo>
                  <a:pt x="2166341" y="951181"/>
                  <a:pt x="2249809" y="988495"/>
                  <a:pt x="2306734" y="1049617"/>
                </a:cubicBezTo>
                <a:lnTo>
                  <a:pt x="2315872" y="2531903"/>
                </a:lnTo>
                <a:lnTo>
                  <a:pt x="0" y="2527276"/>
                </a:lnTo>
                <a:lnTo>
                  <a:pt x="0" y="1366197"/>
                </a:lnTo>
                <a:lnTo>
                  <a:pt x="9341" y="1367196"/>
                </a:lnTo>
                <a:cubicBezTo>
                  <a:pt x="43658" y="1235892"/>
                  <a:pt x="169064" y="1139063"/>
                  <a:pt x="318333" y="1139063"/>
                </a:cubicBezTo>
                <a:cubicBezTo>
                  <a:pt x="326787" y="1139063"/>
                  <a:pt x="335166" y="1139373"/>
                  <a:pt x="343347" y="1141452"/>
                </a:cubicBezTo>
                <a:cubicBezTo>
                  <a:pt x="337896" y="1120918"/>
                  <a:pt x="335416" y="1099426"/>
                  <a:pt x="335416" y="1077386"/>
                </a:cubicBezTo>
                <a:cubicBezTo>
                  <a:pt x="335416" y="909819"/>
                  <a:pt x="478741" y="773978"/>
                  <a:pt x="655539" y="773978"/>
                </a:cubicBezTo>
                <a:cubicBezTo>
                  <a:pt x="688541" y="773978"/>
                  <a:pt x="720376" y="778711"/>
                  <a:pt x="750325" y="787508"/>
                </a:cubicBezTo>
                <a:lnTo>
                  <a:pt x="829107" y="760300"/>
                </a:lnTo>
                <a:cubicBezTo>
                  <a:pt x="861027" y="713053"/>
                  <a:pt x="904014" y="673898"/>
                  <a:pt x="954349" y="646554"/>
                </a:cubicBezTo>
                <a:lnTo>
                  <a:pt x="988090" y="6332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3" name="자유형: 도형 55">
            <a:extLst>
              <a:ext uri="{FF2B5EF4-FFF2-40B4-BE49-F238E27FC236}">
                <a16:creationId xmlns:a16="http://schemas.microsoft.com/office/drawing/2014/main" id="{2E653634-3423-4B14-81B3-DF7CA949FA39}"/>
              </a:ext>
            </a:extLst>
          </p:cNvPr>
          <p:cNvSpPr/>
          <p:nvPr/>
        </p:nvSpPr>
        <p:spPr>
          <a:xfrm>
            <a:off x="8959350" y="3547005"/>
            <a:ext cx="2439135" cy="2447204"/>
          </a:xfrm>
          <a:custGeom>
            <a:avLst/>
            <a:gdLst>
              <a:gd name="connsiteX0" fmla="*/ 1150510 w 2306734"/>
              <a:gd name="connsiteY0" fmla="*/ 0 h 2545135"/>
              <a:gd name="connsiteX1" fmla="*/ 1257994 w 2306734"/>
              <a:gd name="connsiteY1" fmla="*/ 0 h 2545135"/>
              <a:gd name="connsiteX2" fmla="*/ 1369590 w 2306734"/>
              <a:gd name="connsiteY2" fmla="*/ 1306465 h 2545135"/>
              <a:gd name="connsiteX3" fmla="*/ 1407581 w 2306734"/>
              <a:gd name="connsiteY3" fmla="*/ 1350335 h 2545135"/>
              <a:gd name="connsiteX4" fmla="*/ 1624338 w 2306734"/>
              <a:gd name="connsiteY4" fmla="*/ 1503312 h 2545135"/>
              <a:gd name="connsiteX5" fmla="*/ 1733275 w 2306734"/>
              <a:gd name="connsiteY5" fmla="*/ 1482313 h 2545135"/>
              <a:gd name="connsiteX6" fmla="*/ 1820687 w 2306734"/>
              <a:gd name="connsiteY6" fmla="*/ 1496631 h 2545135"/>
              <a:gd name="connsiteX7" fmla="*/ 2109550 w 2306734"/>
              <a:gd name="connsiteY7" fmla="*/ 1281367 h 2545135"/>
              <a:gd name="connsiteX8" fmla="*/ 2306734 w 2306734"/>
              <a:gd name="connsiteY8" fmla="*/ 1357093 h 2545135"/>
              <a:gd name="connsiteX9" fmla="*/ 2306734 w 2306734"/>
              <a:gd name="connsiteY9" fmla="*/ 2545135 h 2545135"/>
              <a:gd name="connsiteX10" fmla="*/ 0 w 2306734"/>
              <a:gd name="connsiteY10" fmla="*/ 2545135 h 2545135"/>
              <a:gd name="connsiteX11" fmla="*/ 0 w 2306734"/>
              <a:gd name="connsiteY11" fmla="*/ 1864764 h 2545135"/>
              <a:gd name="connsiteX12" fmla="*/ 210730 w 2306734"/>
              <a:gd name="connsiteY12" fmla="*/ 1778935 h 2545135"/>
              <a:gd name="connsiteX13" fmla="*/ 346789 w 2306734"/>
              <a:gd name="connsiteY13" fmla="*/ 1812526 h 2545135"/>
              <a:gd name="connsiteX14" fmla="*/ 539025 w 2306734"/>
              <a:gd name="connsiteY14" fmla="*/ 1602716 h 2545135"/>
              <a:gd name="connsiteX15" fmla="*/ 836862 w 2306734"/>
              <a:gd name="connsiteY15" fmla="*/ 1354583 h 2545135"/>
              <a:gd name="connsiteX16" fmla="*/ 861940 w 2306734"/>
              <a:gd name="connsiteY16" fmla="*/ 1358186 h 2545135"/>
              <a:gd name="connsiteX17" fmla="*/ 866201 w 2306734"/>
              <a:gd name="connsiteY17" fmla="*/ 1350335 h 2545135"/>
              <a:gd name="connsiteX18" fmla="*/ 981290 w 2306734"/>
              <a:gd name="connsiteY18" fmla="*/ 1245810 h 2545135"/>
              <a:gd name="connsiteX19" fmla="*/ 1046280 w 2306734"/>
              <a:gd name="connsiteY19" fmla="*/ 1220240 h 254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06734" h="2545135">
                <a:moveTo>
                  <a:pt x="1150510" y="0"/>
                </a:moveTo>
                <a:lnTo>
                  <a:pt x="1257994" y="0"/>
                </a:lnTo>
                <a:lnTo>
                  <a:pt x="1369590" y="1306465"/>
                </a:lnTo>
                <a:lnTo>
                  <a:pt x="1407581" y="1350335"/>
                </a:lnTo>
                <a:cubicBezTo>
                  <a:pt x="1543841" y="1383039"/>
                  <a:pt x="1561230" y="1415744"/>
                  <a:pt x="1624338" y="1503312"/>
                </a:cubicBezTo>
                <a:cubicBezTo>
                  <a:pt x="1657942" y="1489486"/>
                  <a:pt x="1694771" y="1482313"/>
                  <a:pt x="1733275" y="1482313"/>
                </a:cubicBezTo>
                <a:cubicBezTo>
                  <a:pt x="1763818" y="1482313"/>
                  <a:pt x="1793307" y="1486827"/>
                  <a:pt x="1820687" y="1496631"/>
                </a:cubicBezTo>
                <a:cubicBezTo>
                  <a:pt x="1857174" y="1371843"/>
                  <a:pt x="1972797" y="1281367"/>
                  <a:pt x="2109550" y="1281367"/>
                </a:cubicBezTo>
                <a:cubicBezTo>
                  <a:pt x="2185561" y="1281367"/>
                  <a:pt x="2255041" y="1309319"/>
                  <a:pt x="2306734" y="1357093"/>
                </a:cubicBezTo>
                <a:lnTo>
                  <a:pt x="2306734" y="2545135"/>
                </a:lnTo>
                <a:lnTo>
                  <a:pt x="0" y="2545135"/>
                </a:lnTo>
                <a:lnTo>
                  <a:pt x="0" y="1864764"/>
                </a:lnTo>
                <a:cubicBezTo>
                  <a:pt x="54196" y="1811523"/>
                  <a:pt x="128658" y="1778935"/>
                  <a:pt x="210730" y="1778935"/>
                </a:cubicBezTo>
                <a:cubicBezTo>
                  <a:pt x="259882" y="1778935"/>
                  <a:pt x="306307" y="1790624"/>
                  <a:pt x="346789" y="1812526"/>
                </a:cubicBezTo>
                <a:cubicBezTo>
                  <a:pt x="369874" y="1713549"/>
                  <a:pt x="443556" y="1634731"/>
                  <a:pt x="539025" y="1602716"/>
                </a:cubicBezTo>
                <a:cubicBezTo>
                  <a:pt x="564520" y="1461492"/>
                  <a:pt x="688206" y="1354583"/>
                  <a:pt x="836862" y="1354583"/>
                </a:cubicBezTo>
                <a:lnTo>
                  <a:pt x="861940" y="1358186"/>
                </a:lnTo>
                <a:lnTo>
                  <a:pt x="866201" y="1350335"/>
                </a:lnTo>
                <a:cubicBezTo>
                  <a:pt x="895533" y="1306918"/>
                  <a:pt x="935036" y="1270937"/>
                  <a:pt x="981290" y="1245810"/>
                </a:cubicBezTo>
                <a:lnTo>
                  <a:pt x="1046280" y="12202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4" name="Oval 17">
            <a:extLst>
              <a:ext uri="{FF2B5EF4-FFF2-40B4-BE49-F238E27FC236}">
                <a16:creationId xmlns:a16="http://schemas.microsoft.com/office/drawing/2014/main" id="{4A03F9C7-EF1C-40F5-8DD9-9CCFD559664C}"/>
              </a:ext>
            </a:extLst>
          </p:cNvPr>
          <p:cNvSpPr/>
          <p:nvPr/>
        </p:nvSpPr>
        <p:spPr>
          <a:xfrm>
            <a:off x="9666489" y="2027705"/>
            <a:ext cx="1080103" cy="177797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C88B03-3EFD-4D60-9972-9BDCB813F4B1}"/>
              </a:ext>
            </a:extLst>
          </p:cNvPr>
          <p:cNvSpPr txBox="1"/>
          <p:nvPr/>
        </p:nvSpPr>
        <p:spPr>
          <a:xfrm>
            <a:off x="9485074" y="5275265"/>
            <a:ext cx="1411922" cy="5078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START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6" name="Graphic 1">
            <a:extLst>
              <a:ext uri="{FF2B5EF4-FFF2-40B4-BE49-F238E27FC236}">
                <a16:creationId xmlns:a16="http://schemas.microsoft.com/office/drawing/2014/main" id="{15E6CD40-B939-4AD6-A7DF-48B8C1771978}"/>
              </a:ext>
            </a:extLst>
          </p:cNvPr>
          <p:cNvGrpSpPr/>
          <p:nvPr/>
        </p:nvGrpSpPr>
        <p:grpSpPr>
          <a:xfrm>
            <a:off x="4393539" y="1895260"/>
            <a:ext cx="3967789" cy="4695825"/>
            <a:chOff x="3889868" y="2615973"/>
            <a:chExt cx="3503018" cy="4145774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F0FD335-1867-4432-9D2F-574BA9C94FC5}"/>
                </a:ext>
              </a:extLst>
            </p:cNvPr>
            <p:cNvSpPr/>
            <p:nvPr/>
          </p:nvSpPr>
          <p:spPr>
            <a:xfrm>
              <a:off x="4705765" y="3775935"/>
              <a:ext cx="2683933" cy="2984204"/>
            </a:xfrm>
            <a:custGeom>
              <a:avLst/>
              <a:gdLst>
                <a:gd name="connsiteX0" fmla="*/ 2065790 w 2683933"/>
                <a:gd name="connsiteY0" fmla="*/ 2983668 h 2984204"/>
                <a:gd name="connsiteX1" fmla="*/ 2040080 w 2683933"/>
                <a:gd name="connsiteY1" fmla="*/ 2984204 h 2984204"/>
                <a:gd name="connsiteX2" fmla="*/ 393554 w 2683933"/>
                <a:gd name="connsiteY2" fmla="*/ 2984204 h 2984204"/>
                <a:gd name="connsiteX3" fmla="*/ 369986 w 2683933"/>
                <a:gd name="connsiteY3" fmla="*/ 2983668 h 2984204"/>
                <a:gd name="connsiteX4" fmla="*/ 397839 w 2683933"/>
                <a:gd name="connsiteY4" fmla="*/ 2854582 h 2984204"/>
                <a:gd name="connsiteX5" fmla="*/ 512464 w 2683933"/>
                <a:gd name="connsiteY5" fmla="*/ 2421793 h 2984204"/>
                <a:gd name="connsiteX6" fmla="*/ 512999 w 2683933"/>
                <a:gd name="connsiteY6" fmla="*/ 2419650 h 2984204"/>
                <a:gd name="connsiteX7" fmla="*/ 488360 w 2683933"/>
                <a:gd name="connsiteY7" fmla="*/ 2305561 h 2984204"/>
                <a:gd name="connsiteX8" fmla="*/ 386591 w 2683933"/>
                <a:gd name="connsiteY8" fmla="*/ 2187723 h 2984204"/>
                <a:gd name="connsiteX9" fmla="*/ 387662 w 2683933"/>
                <a:gd name="connsiteY9" fmla="*/ 2163620 h 2984204"/>
                <a:gd name="connsiteX10" fmla="*/ 562813 w 2683933"/>
                <a:gd name="connsiteY10" fmla="*/ 1921515 h 2984204"/>
                <a:gd name="connsiteX11" fmla="*/ 592808 w 2683933"/>
                <a:gd name="connsiteY11" fmla="*/ 1843848 h 2984204"/>
                <a:gd name="connsiteX12" fmla="*/ 465328 w 2683933"/>
                <a:gd name="connsiteY12" fmla="*/ 1881343 h 2984204"/>
                <a:gd name="connsiteX13" fmla="*/ 290177 w 2683933"/>
                <a:gd name="connsiteY13" fmla="*/ 1893126 h 2984204"/>
                <a:gd name="connsiteX14" fmla="*/ 66820 w 2683933"/>
                <a:gd name="connsiteY14" fmla="*/ 1879736 h 2984204"/>
                <a:gd name="connsiteX15" fmla="*/ 12186 w 2683933"/>
                <a:gd name="connsiteY15" fmla="*/ 1873308 h 2984204"/>
                <a:gd name="connsiteX16" fmla="*/ 6294 w 2683933"/>
                <a:gd name="connsiteY16" fmla="*/ 1844920 h 2984204"/>
                <a:gd name="connsiteX17" fmla="*/ 13792 w 2683933"/>
                <a:gd name="connsiteY17" fmla="*/ 1844384 h 2984204"/>
                <a:gd name="connsiteX18" fmla="*/ 125203 w 2683933"/>
                <a:gd name="connsiteY18" fmla="*/ 1866880 h 2984204"/>
                <a:gd name="connsiteX19" fmla="*/ 195371 w 2683933"/>
                <a:gd name="connsiteY19" fmla="*/ 1834743 h 2984204"/>
                <a:gd name="connsiteX20" fmla="*/ 241971 w 2683933"/>
                <a:gd name="connsiteY20" fmla="*/ 1792428 h 2984204"/>
                <a:gd name="connsiteX21" fmla="*/ 503894 w 2683933"/>
                <a:gd name="connsiteY21" fmla="*/ 1768860 h 2984204"/>
                <a:gd name="connsiteX22" fmla="*/ 775458 w 2683933"/>
                <a:gd name="connsiteY22" fmla="*/ 1743150 h 2984204"/>
                <a:gd name="connsiteX23" fmla="*/ 852589 w 2683933"/>
                <a:gd name="connsiteY23" fmla="*/ 1738865 h 2984204"/>
                <a:gd name="connsiteX24" fmla="*/ 909365 w 2683933"/>
                <a:gd name="connsiteY24" fmla="*/ 1749042 h 2984204"/>
                <a:gd name="connsiteX25" fmla="*/ 903473 w 2683933"/>
                <a:gd name="connsiteY25" fmla="*/ 1769396 h 2984204"/>
                <a:gd name="connsiteX26" fmla="*/ 792062 w 2683933"/>
                <a:gd name="connsiteY26" fmla="*/ 2165762 h 2984204"/>
                <a:gd name="connsiteX27" fmla="*/ 1152006 w 2683933"/>
                <a:gd name="connsiteY27" fmla="*/ 2213969 h 2984204"/>
                <a:gd name="connsiteX28" fmla="*/ 1186821 w 2683933"/>
                <a:gd name="connsiteY28" fmla="*/ 2182367 h 2984204"/>
                <a:gd name="connsiteX29" fmla="*/ 1201284 w 2683933"/>
                <a:gd name="connsiteY29" fmla="*/ 2035068 h 2984204"/>
                <a:gd name="connsiteX30" fmla="*/ 1221637 w 2683933"/>
                <a:gd name="connsiteY30" fmla="*/ 1830458 h 2984204"/>
                <a:gd name="connsiteX31" fmla="*/ 1230743 w 2683933"/>
                <a:gd name="connsiteY31" fmla="*/ 1737794 h 2984204"/>
                <a:gd name="connsiteX32" fmla="*/ 1213603 w 2683933"/>
                <a:gd name="connsiteY32" fmla="*/ 1717975 h 2984204"/>
                <a:gd name="connsiteX33" fmla="*/ 1055592 w 2683933"/>
                <a:gd name="connsiteY33" fmla="*/ 1724403 h 2984204"/>
                <a:gd name="connsiteX34" fmla="*/ 1016491 w 2683933"/>
                <a:gd name="connsiteY34" fmla="*/ 1722796 h 2984204"/>
                <a:gd name="connsiteX35" fmla="*/ 1011135 w 2683933"/>
                <a:gd name="connsiteY35" fmla="*/ 1665484 h 2984204"/>
                <a:gd name="connsiteX36" fmla="*/ 991852 w 2683933"/>
                <a:gd name="connsiteY36" fmla="*/ 1631203 h 2984204"/>
                <a:gd name="connsiteX37" fmla="*/ 884726 w 2683933"/>
                <a:gd name="connsiteY37" fmla="*/ 1577641 h 2984204"/>
                <a:gd name="connsiteX38" fmla="*/ 863301 w 2683933"/>
                <a:gd name="connsiteY38" fmla="*/ 1544431 h 2984204"/>
                <a:gd name="connsiteX39" fmla="*/ 895975 w 2683933"/>
                <a:gd name="connsiteY39" fmla="*/ 1343570 h 2984204"/>
                <a:gd name="connsiteX40" fmla="*/ 860623 w 2683933"/>
                <a:gd name="connsiteY40" fmla="*/ 1304469 h 2984204"/>
                <a:gd name="connsiteX41" fmla="*/ 813488 w 2683933"/>
                <a:gd name="connsiteY41" fmla="*/ 1309826 h 2984204"/>
                <a:gd name="connsiteX42" fmla="*/ 791527 w 2683933"/>
                <a:gd name="connsiteY42" fmla="*/ 1317860 h 2984204"/>
                <a:gd name="connsiteX43" fmla="*/ 769566 w 2683933"/>
                <a:gd name="connsiteY43" fmla="*/ 1329108 h 2984204"/>
                <a:gd name="connsiteX44" fmla="*/ 646371 w 2683933"/>
                <a:gd name="connsiteY44" fmla="*/ 1328037 h 2984204"/>
                <a:gd name="connsiteX45" fmla="*/ 634587 w 2683933"/>
                <a:gd name="connsiteY45" fmla="*/ 1311968 h 2984204"/>
                <a:gd name="connsiteX46" fmla="*/ 659762 w 2683933"/>
                <a:gd name="connsiteY46" fmla="*/ 1158242 h 2984204"/>
                <a:gd name="connsiteX47" fmla="*/ 721895 w 2683933"/>
                <a:gd name="connsiteY47" fmla="*/ 955239 h 2984204"/>
                <a:gd name="connsiteX48" fmla="*/ 797954 w 2683933"/>
                <a:gd name="connsiteY48" fmla="*/ 752235 h 2984204"/>
                <a:gd name="connsiteX49" fmla="*/ 825271 w 2683933"/>
                <a:gd name="connsiteY49" fmla="*/ 649394 h 2984204"/>
                <a:gd name="connsiteX50" fmla="*/ 875085 w 2683933"/>
                <a:gd name="connsiteY50" fmla="*/ 450676 h 2984204"/>
                <a:gd name="connsiteX51" fmla="*/ 929184 w 2683933"/>
                <a:gd name="connsiteY51" fmla="*/ 303377 h 2984204"/>
                <a:gd name="connsiteX52" fmla="*/ 1118797 w 2683933"/>
                <a:gd name="connsiteY52" fmla="*/ 155544 h 2984204"/>
                <a:gd name="connsiteX53" fmla="*/ 1240920 w 2683933"/>
                <a:gd name="connsiteY53" fmla="*/ 138403 h 2984204"/>
                <a:gd name="connsiteX54" fmla="*/ 1234492 w 2683933"/>
                <a:gd name="connsiteY54" fmla="*/ 153937 h 2984204"/>
                <a:gd name="connsiteX55" fmla="*/ 1186286 w 2683933"/>
                <a:gd name="connsiteY55" fmla="*/ 310341 h 2984204"/>
                <a:gd name="connsiteX56" fmla="*/ 1196463 w 2683933"/>
                <a:gd name="connsiteY56" fmla="*/ 368724 h 2984204"/>
                <a:gd name="connsiteX57" fmla="*/ 1211996 w 2683933"/>
                <a:gd name="connsiteY57" fmla="*/ 374616 h 2984204"/>
                <a:gd name="connsiteX58" fmla="*/ 1246812 w 2683933"/>
                <a:gd name="connsiteY58" fmla="*/ 348370 h 2984204"/>
                <a:gd name="connsiteX59" fmla="*/ 1262881 w 2683933"/>
                <a:gd name="connsiteY59" fmla="*/ 345157 h 2984204"/>
                <a:gd name="connsiteX60" fmla="*/ 1263952 w 2683933"/>
                <a:gd name="connsiteY60" fmla="*/ 359619 h 2984204"/>
                <a:gd name="connsiteX61" fmla="*/ 1275200 w 2683933"/>
                <a:gd name="connsiteY61" fmla="*/ 436749 h 2984204"/>
                <a:gd name="connsiteX62" fmla="*/ 1289127 w 2683933"/>
                <a:gd name="connsiteY62" fmla="*/ 462995 h 2984204"/>
                <a:gd name="connsiteX63" fmla="*/ 1296090 w 2683933"/>
                <a:gd name="connsiteY63" fmla="*/ 575477 h 2984204"/>
                <a:gd name="connsiteX64" fmla="*/ 1281628 w 2683933"/>
                <a:gd name="connsiteY64" fmla="*/ 719562 h 2984204"/>
                <a:gd name="connsiteX65" fmla="*/ 1278414 w 2683933"/>
                <a:gd name="connsiteY65" fmla="*/ 818118 h 2984204"/>
                <a:gd name="connsiteX66" fmla="*/ 1263952 w 2683933"/>
                <a:gd name="connsiteY66" fmla="*/ 985770 h 2984204"/>
                <a:gd name="connsiteX67" fmla="*/ 1246276 w 2683933"/>
                <a:gd name="connsiteY67" fmla="*/ 1190380 h 2984204"/>
                <a:gd name="connsiteX68" fmla="*/ 1240920 w 2683933"/>
                <a:gd name="connsiteY68" fmla="*/ 1259477 h 2984204"/>
                <a:gd name="connsiteX69" fmla="*/ 1236635 w 2683933"/>
                <a:gd name="connsiteY69" fmla="*/ 1277688 h 2984204"/>
                <a:gd name="connsiteX70" fmla="*/ 1347510 w 2683933"/>
                <a:gd name="connsiteY70" fmla="*/ 995947 h 2984204"/>
                <a:gd name="connsiteX71" fmla="*/ 1401073 w 2683933"/>
                <a:gd name="connsiteY71" fmla="*/ 898998 h 2984204"/>
                <a:gd name="connsiteX72" fmla="*/ 1548907 w 2683933"/>
                <a:gd name="connsiteY72" fmla="*/ 653144 h 2984204"/>
                <a:gd name="connsiteX73" fmla="*/ 1608362 w 2683933"/>
                <a:gd name="connsiteY73" fmla="*/ 576549 h 2984204"/>
                <a:gd name="connsiteX74" fmla="*/ 1780835 w 2683933"/>
                <a:gd name="connsiteY74" fmla="*/ 404611 h 2984204"/>
                <a:gd name="connsiteX75" fmla="*/ 1850467 w 2683933"/>
                <a:gd name="connsiteY75" fmla="*/ 339800 h 2984204"/>
                <a:gd name="connsiteX76" fmla="*/ 1886354 w 2683933"/>
                <a:gd name="connsiteY76" fmla="*/ 343550 h 2984204"/>
                <a:gd name="connsiteX77" fmla="*/ 1929740 w 2683933"/>
                <a:gd name="connsiteY77" fmla="*/ 456567 h 2984204"/>
                <a:gd name="connsiteX78" fmla="*/ 1932954 w 2683933"/>
                <a:gd name="connsiteY78" fmla="*/ 493526 h 2984204"/>
                <a:gd name="connsiteX79" fmla="*/ 2105427 w 2683933"/>
                <a:gd name="connsiteY79" fmla="*/ 55916 h 2984204"/>
                <a:gd name="connsiteX80" fmla="*/ 2127923 w 2683933"/>
                <a:gd name="connsiteY80" fmla="*/ 1282 h 2984204"/>
                <a:gd name="connsiteX81" fmla="*/ 2133815 w 2683933"/>
                <a:gd name="connsiteY81" fmla="*/ 747 h 2984204"/>
                <a:gd name="connsiteX82" fmla="*/ 2221122 w 2683933"/>
                <a:gd name="connsiteY82" fmla="*/ 168399 h 2984204"/>
                <a:gd name="connsiteX83" fmla="*/ 2289683 w 2683933"/>
                <a:gd name="connsiteY83" fmla="*/ 218748 h 2984204"/>
                <a:gd name="connsiteX84" fmla="*/ 2562319 w 2683933"/>
                <a:gd name="connsiteY84" fmla="*/ 302842 h 2984204"/>
                <a:gd name="connsiteX85" fmla="*/ 2683371 w 2683933"/>
                <a:gd name="connsiteY85" fmla="*/ 498882 h 2984204"/>
                <a:gd name="connsiteX86" fmla="*/ 2653376 w 2683933"/>
                <a:gd name="connsiteY86" fmla="*/ 745272 h 2984204"/>
                <a:gd name="connsiteX87" fmla="*/ 2609454 w 2683933"/>
                <a:gd name="connsiteY87" fmla="*/ 935956 h 2984204"/>
                <a:gd name="connsiteX88" fmla="*/ 2504471 w 2683933"/>
                <a:gd name="connsiteY88" fmla="*/ 1251978 h 2984204"/>
                <a:gd name="connsiteX89" fmla="*/ 2298253 w 2683933"/>
                <a:gd name="connsiteY89" fmla="*/ 1599066 h 2984204"/>
                <a:gd name="connsiteX90" fmla="*/ 2098463 w 2683933"/>
                <a:gd name="connsiteY90" fmla="*/ 1863667 h 2984204"/>
                <a:gd name="connsiteX91" fmla="*/ 2088822 w 2683933"/>
                <a:gd name="connsiteY91" fmla="*/ 1892591 h 2984204"/>
                <a:gd name="connsiteX92" fmla="*/ 2110783 w 2683933"/>
                <a:gd name="connsiteY92" fmla="*/ 2220396 h 2984204"/>
                <a:gd name="connsiteX93" fmla="*/ 2128459 w 2683933"/>
                <a:gd name="connsiteY93" fmla="*/ 2514457 h 2984204"/>
                <a:gd name="connsiteX94" fmla="*/ 2138635 w 2683933"/>
                <a:gd name="connsiteY94" fmla="*/ 2658542 h 2984204"/>
                <a:gd name="connsiteX95" fmla="*/ 2112390 w 2683933"/>
                <a:gd name="connsiteY95" fmla="*/ 2683180 h 2984204"/>
                <a:gd name="connsiteX96" fmla="*/ 2087215 w 2683933"/>
                <a:gd name="connsiteY96" fmla="*/ 2678360 h 2984204"/>
                <a:gd name="connsiteX97" fmla="*/ 2063647 w 2683933"/>
                <a:gd name="connsiteY97" fmla="*/ 2697642 h 2984204"/>
                <a:gd name="connsiteX98" fmla="*/ 2065790 w 2683933"/>
                <a:gd name="connsiteY98" fmla="*/ 2983668 h 298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683933" h="2984204">
                  <a:moveTo>
                    <a:pt x="2065790" y="2983668"/>
                  </a:moveTo>
                  <a:cubicBezTo>
                    <a:pt x="2057220" y="2983668"/>
                    <a:pt x="2048650" y="2984204"/>
                    <a:pt x="2040080" y="2984204"/>
                  </a:cubicBezTo>
                  <a:cubicBezTo>
                    <a:pt x="1491059" y="2984204"/>
                    <a:pt x="942039" y="2984204"/>
                    <a:pt x="393554" y="2984204"/>
                  </a:cubicBezTo>
                  <a:cubicBezTo>
                    <a:pt x="385519" y="2984204"/>
                    <a:pt x="377485" y="2983668"/>
                    <a:pt x="369986" y="2983668"/>
                  </a:cubicBezTo>
                  <a:cubicBezTo>
                    <a:pt x="376949" y="2940283"/>
                    <a:pt x="387662" y="2897432"/>
                    <a:pt x="397839" y="2854582"/>
                  </a:cubicBezTo>
                  <a:cubicBezTo>
                    <a:pt x="431048" y="2708891"/>
                    <a:pt x="470149" y="2564806"/>
                    <a:pt x="512464" y="2421793"/>
                  </a:cubicBezTo>
                  <a:cubicBezTo>
                    <a:pt x="512464" y="2421257"/>
                    <a:pt x="512464" y="2420722"/>
                    <a:pt x="512999" y="2419650"/>
                  </a:cubicBezTo>
                  <a:cubicBezTo>
                    <a:pt x="538174" y="2374658"/>
                    <a:pt x="523176" y="2340377"/>
                    <a:pt x="488360" y="2305561"/>
                  </a:cubicBezTo>
                  <a:cubicBezTo>
                    <a:pt x="451402" y="2269139"/>
                    <a:pt x="420871" y="2226288"/>
                    <a:pt x="386591" y="2187723"/>
                  </a:cubicBezTo>
                  <a:cubicBezTo>
                    <a:pt x="377485" y="2177546"/>
                    <a:pt x="379092" y="2172725"/>
                    <a:pt x="387662" y="2163620"/>
                  </a:cubicBezTo>
                  <a:cubicBezTo>
                    <a:pt x="456758" y="2090238"/>
                    <a:pt x="518356" y="2012036"/>
                    <a:pt x="562813" y="1921515"/>
                  </a:cubicBezTo>
                  <a:cubicBezTo>
                    <a:pt x="574597" y="1897411"/>
                    <a:pt x="585845" y="1873308"/>
                    <a:pt x="592808" y="1843848"/>
                  </a:cubicBezTo>
                  <a:cubicBezTo>
                    <a:pt x="549422" y="1861524"/>
                    <a:pt x="508179" y="1874379"/>
                    <a:pt x="465328" y="1881343"/>
                  </a:cubicBezTo>
                  <a:cubicBezTo>
                    <a:pt x="407480" y="1890448"/>
                    <a:pt x="349097" y="1893662"/>
                    <a:pt x="290177" y="1893126"/>
                  </a:cubicBezTo>
                  <a:cubicBezTo>
                    <a:pt x="215725" y="1892591"/>
                    <a:pt x="141272" y="1887770"/>
                    <a:pt x="66820" y="1879736"/>
                  </a:cubicBezTo>
                  <a:cubicBezTo>
                    <a:pt x="48608" y="1877593"/>
                    <a:pt x="29861" y="1875986"/>
                    <a:pt x="12186" y="1873308"/>
                  </a:cubicBezTo>
                  <a:cubicBezTo>
                    <a:pt x="-6026" y="1870630"/>
                    <a:pt x="-134" y="1856168"/>
                    <a:pt x="6294" y="1844920"/>
                  </a:cubicBezTo>
                  <a:cubicBezTo>
                    <a:pt x="8972" y="1843313"/>
                    <a:pt x="11650" y="1843313"/>
                    <a:pt x="13792" y="1844384"/>
                  </a:cubicBezTo>
                  <a:cubicBezTo>
                    <a:pt x="49144" y="1862060"/>
                    <a:pt x="87174" y="1865809"/>
                    <a:pt x="125203" y="1866880"/>
                  </a:cubicBezTo>
                  <a:cubicBezTo>
                    <a:pt x="153056" y="1867416"/>
                    <a:pt x="181445" y="1866345"/>
                    <a:pt x="195371" y="1834743"/>
                  </a:cubicBezTo>
                  <a:cubicBezTo>
                    <a:pt x="202870" y="1797249"/>
                    <a:pt x="202334" y="1796713"/>
                    <a:pt x="241971" y="1792428"/>
                  </a:cubicBezTo>
                  <a:cubicBezTo>
                    <a:pt x="329278" y="1783322"/>
                    <a:pt x="416586" y="1777431"/>
                    <a:pt x="503894" y="1768860"/>
                  </a:cubicBezTo>
                  <a:cubicBezTo>
                    <a:pt x="594415" y="1760290"/>
                    <a:pt x="684937" y="1751720"/>
                    <a:pt x="775458" y="1743150"/>
                  </a:cubicBezTo>
                  <a:cubicBezTo>
                    <a:pt x="801168" y="1740472"/>
                    <a:pt x="826878" y="1742615"/>
                    <a:pt x="852589" y="1738865"/>
                  </a:cubicBezTo>
                  <a:cubicBezTo>
                    <a:pt x="860623" y="1737794"/>
                    <a:pt x="906152" y="1739401"/>
                    <a:pt x="909365" y="1749042"/>
                  </a:cubicBezTo>
                  <a:cubicBezTo>
                    <a:pt x="910436" y="1756541"/>
                    <a:pt x="907223" y="1763504"/>
                    <a:pt x="903473" y="1769396"/>
                  </a:cubicBezTo>
                  <a:cubicBezTo>
                    <a:pt x="875085" y="1817603"/>
                    <a:pt x="718145" y="2156121"/>
                    <a:pt x="792062" y="2165762"/>
                  </a:cubicBezTo>
                  <a:cubicBezTo>
                    <a:pt x="867051" y="2175403"/>
                    <a:pt x="1076482" y="2213433"/>
                    <a:pt x="1152006" y="2213969"/>
                  </a:cubicBezTo>
                  <a:cubicBezTo>
                    <a:pt x="1183072" y="2213969"/>
                    <a:pt x="1184143" y="2213969"/>
                    <a:pt x="1186821" y="2182367"/>
                  </a:cubicBezTo>
                  <a:cubicBezTo>
                    <a:pt x="1191107" y="2133089"/>
                    <a:pt x="1196463" y="2083810"/>
                    <a:pt x="1201284" y="2035068"/>
                  </a:cubicBezTo>
                  <a:cubicBezTo>
                    <a:pt x="1208247" y="1967043"/>
                    <a:pt x="1213603" y="1898483"/>
                    <a:pt x="1221637" y="1830458"/>
                  </a:cubicBezTo>
                  <a:cubicBezTo>
                    <a:pt x="1225387" y="1799927"/>
                    <a:pt x="1226458" y="1768860"/>
                    <a:pt x="1230743" y="1737794"/>
                  </a:cubicBezTo>
                  <a:cubicBezTo>
                    <a:pt x="1232350" y="1724939"/>
                    <a:pt x="1227529" y="1718511"/>
                    <a:pt x="1213603" y="1717975"/>
                  </a:cubicBezTo>
                  <a:cubicBezTo>
                    <a:pt x="1160576" y="1716904"/>
                    <a:pt x="1108084" y="1721725"/>
                    <a:pt x="1055592" y="1724403"/>
                  </a:cubicBezTo>
                  <a:cubicBezTo>
                    <a:pt x="1042201" y="1724939"/>
                    <a:pt x="1029346" y="1728153"/>
                    <a:pt x="1016491" y="1722796"/>
                  </a:cubicBezTo>
                  <a:cubicBezTo>
                    <a:pt x="1004707" y="1704585"/>
                    <a:pt x="1009528" y="1684766"/>
                    <a:pt x="1011135" y="1665484"/>
                  </a:cubicBezTo>
                  <a:cubicBezTo>
                    <a:pt x="1012742" y="1647808"/>
                    <a:pt x="1006314" y="1638702"/>
                    <a:pt x="991852" y="1631203"/>
                  </a:cubicBezTo>
                  <a:cubicBezTo>
                    <a:pt x="955965" y="1612992"/>
                    <a:pt x="920614" y="1595316"/>
                    <a:pt x="884726" y="1577641"/>
                  </a:cubicBezTo>
                  <a:cubicBezTo>
                    <a:pt x="870264" y="1570677"/>
                    <a:pt x="861694" y="1561036"/>
                    <a:pt x="863301" y="1544431"/>
                  </a:cubicBezTo>
                  <a:cubicBezTo>
                    <a:pt x="872407" y="1476942"/>
                    <a:pt x="884191" y="1410524"/>
                    <a:pt x="895975" y="1343570"/>
                  </a:cubicBezTo>
                  <a:cubicBezTo>
                    <a:pt x="904009" y="1298577"/>
                    <a:pt x="905616" y="1299113"/>
                    <a:pt x="860623" y="1304469"/>
                  </a:cubicBezTo>
                  <a:cubicBezTo>
                    <a:pt x="845090" y="1306612"/>
                    <a:pt x="829021" y="1308219"/>
                    <a:pt x="813488" y="1309826"/>
                  </a:cubicBezTo>
                  <a:cubicBezTo>
                    <a:pt x="805453" y="1310361"/>
                    <a:pt x="797954" y="1312504"/>
                    <a:pt x="791527" y="1317860"/>
                  </a:cubicBezTo>
                  <a:cubicBezTo>
                    <a:pt x="785635" y="1324288"/>
                    <a:pt x="778672" y="1329108"/>
                    <a:pt x="769566" y="1329108"/>
                  </a:cubicBezTo>
                  <a:cubicBezTo>
                    <a:pt x="728322" y="1329644"/>
                    <a:pt x="687615" y="1331787"/>
                    <a:pt x="646371" y="1328037"/>
                  </a:cubicBezTo>
                  <a:cubicBezTo>
                    <a:pt x="639408" y="1324823"/>
                    <a:pt x="632980" y="1321074"/>
                    <a:pt x="634587" y="1311968"/>
                  </a:cubicBezTo>
                  <a:cubicBezTo>
                    <a:pt x="642622" y="1260548"/>
                    <a:pt x="652263" y="1209663"/>
                    <a:pt x="659762" y="1158242"/>
                  </a:cubicBezTo>
                  <a:cubicBezTo>
                    <a:pt x="670474" y="1087004"/>
                    <a:pt x="696720" y="1021657"/>
                    <a:pt x="721895" y="955239"/>
                  </a:cubicBezTo>
                  <a:cubicBezTo>
                    <a:pt x="747605" y="887749"/>
                    <a:pt x="773851" y="820260"/>
                    <a:pt x="797954" y="752235"/>
                  </a:cubicBezTo>
                  <a:cubicBezTo>
                    <a:pt x="809738" y="719026"/>
                    <a:pt x="816701" y="683675"/>
                    <a:pt x="825271" y="649394"/>
                  </a:cubicBezTo>
                  <a:cubicBezTo>
                    <a:pt x="841876" y="583512"/>
                    <a:pt x="859552" y="517094"/>
                    <a:pt x="875085" y="450676"/>
                  </a:cubicBezTo>
                  <a:cubicBezTo>
                    <a:pt x="887404" y="399255"/>
                    <a:pt x="905616" y="350513"/>
                    <a:pt x="929184" y="303377"/>
                  </a:cubicBezTo>
                  <a:cubicBezTo>
                    <a:pt x="968820" y="222497"/>
                    <a:pt x="1035238" y="178576"/>
                    <a:pt x="1118797" y="155544"/>
                  </a:cubicBezTo>
                  <a:cubicBezTo>
                    <a:pt x="1158433" y="144831"/>
                    <a:pt x="1199141" y="136261"/>
                    <a:pt x="1240920" y="138403"/>
                  </a:cubicBezTo>
                  <a:cubicBezTo>
                    <a:pt x="1243063" y="145367"/>
                    <a:pt x="1238778" y="150187"/>
                    <a:pt x="1234492" y="153937"/>
                  </a:cubicBezTo>
                  <a:cubicBezTo>
                    <a:pt x="1186286" y="196251"/>
                    <a:pt x="1175038" y="249814"/>
                    <a:pt x="1186286" y="310341"/>
                  </a:cubicBezTo>
                  <a:cubicBezTo>
                    <a:pt x="1190035" y="329623"/>
                    <a:pt x="1193249" y="349441"/>
                    <a:pt x="1196463" y="368724"/>
                  </a:cubicBezTo>
                  <a:cubicBezTo>
                    <a:pt x="1198605" y="380508"/>
                    <a:pt x="1203426" y="381044"/>
                    <a:pt x="1211996" y="374616"/>
                  </a:cubicBezTo>
                  <a:cubicBezTo>
                    <a:pt x="1223244" y="365510"/>
                    <a:pt x="1235028" y="356940"/>
                    <a:pt x="1246812" y="348370"/>
                  </a:cubicBezTo>
                  <a:cubicBezTo>
                    <a:pt x="1251633" y="345157"/>
                    <a:pt x="1256989" y="340336"/>
                    <a:pt x="1262881" y="345157"/>
                  </a:cubicBezTo>
                  <a:cubicBezTo>
                    <a:pt x="1267702" y="348906"/>
                    <a:pt x="1265559" y="355333"/>
                    <a:pt x="1263952" y="359619"/>
                  </a:cubicBezTo>
                  <a:cubicBezTo>
                    <a:pt x="1252168" y="387471"/>
                    <a:pt x="1260203" y="412646"/>
                    <a:pt x="1275200" y="436749"/>
                  </a:cubicBezTo>
                  <a:cubicBezTo>
                    <a:pt x="1280557" y="445319"/>
                    <a:pt x="1283770" y="454425"/>
                    <a:pt x="1289127" y="462995"/>
                  </a:cubicBezTo>
                  <a:cubicBezTo>
                    <a:pt x="1312694" y="499418"/>
                    <a:pt x="1314837" y="535305"/>
                    <a:pt x="1296090" y="575477"/>
                  </a:cubicBezTo>
                  <a:cubicBezTo>
                    <a:pt x="1274665" y="621006"/>
                    <a:pt x="1275736" y="670819"/>
                    <a:pt x="1281628" y="719562"/>
                  </a:cubicBezTo>
                  <a:cubicBezTo>
                    <a:pt x="1285913" y="752771"/>
                    <a:pt x="1281092" y="785444"/>
                    <a:pt x="1278414" y="818118"/>
                  </a:cubicBezTo>
                  <a:cubicBezTo>
                    <a:pt x="1274129" y="873823"/>
                    <a:pt x="1269844" y="930064"/>
                    <a:pt x="1263952" y="985770"/>
                  </a:cubicBezTo>
                  <a:cubicBezTo>
                    <a:pt x="1256989" y="1053795"/>
                    <a:pt x="1254846" y="1122355"/>
                    <a:pt x="1246276" y="1190380"/>
                  </a:cubicBezTo>
                  <a:cubicBezTo>
                    <a:pt x="1243598" y="1213412"/>
                    <a:pt x="1244670" y="1236444"/>
                    <a:pt x="1240920" y="1259477"/>
                  </a:cubicBezTo>
                  <a:cubicBezTo>
                    <a:pt x="1239849" y="1265368"/>
                    <a:pt x="1240920" y="1271796"/>
                    <a:pt x="1236635" y="1277688"/>
                  </a:cubicBezTo>
                  <a:cubicBezTo>
                    <a:pt x="1272522" y="1182881"/>
                    <a:pt x="1308945" y="1089146"/>
                    <a:pt x="1347510" y="995947"/>
                  </a:cubicBezTo>
                  <a:cubicBezTo>
                    <a:pt x="1361437" y="961666"/>
                    <a:pt x="1382862" y="931135"/>
                    <a:pt x="1401073" y="898998"/>
                  </a:cubicBezTo>
                  <a:cubicBezTo>
                    <a:pt x="1449280" y="816511"/>
                    <a:pt x="1496951" y="732952"/>
                    <a:pt x="1548907" y="653144"/>
                  </a:cubicBezTo>
                  <a:cubicBezTo>
                    <a:pt x="1566583" y="625826"/>
                    <a:pt x="1586401" y="600652"/>
                    <a:pt x="1608362" y="576549"/>
                  </a:cubicBezTo>
                  <a:cubicBezTo>
                    <a:pt x="1662996" y="516558"/>
                    <a:pt x="1722987" y="461924"/>
                    <a:pt x="1780835" y="404611"/>
                  </a:cubicBezTo>
                  <a:cubicBezTo>
                    <a:pt x="1803331" y="382115"/>
                    <a:pt x="1827970" y="362297"/>
                    <a:pt x="1850467" y="339800"/>
                  </a:cubicBezTo>
                  <a:cubicBezTo>
                    <a:pt x="1864393" y="325874"/>
                    <a:pt x="1874034" y="327481"/>
                    <a:pt x="1886354" y="343550"/>
                  </a:cubicBezTo>
                  <a:cubicBezTo>
                    <a:pt x="1911528" y="377294"/>
                    <a:pt x="1925455" y="415324"/>
                    <a:pt x="1929740" y="456567"/>
                  </a:cubicBezTo>
                  <a:cubicBezTo>
                    <a:pt x="1930811" y="468887"/>
                    <a:pt x="1934560" y="481206"/>
                    <a:pt x="1932954" y="493526"/>
                  </a:cubicBezTo>
                  <a:cubicBezTo>
                    <a:pt x="1990266" y="347835"/>
                    <a:pt x="2047578" y="201608"/>
                    <a:pt x="2105427" y="55916"/>
                  </a:cubicBezTo>
                  <a:cubicBezTo>
                    <a:pt x="2112390" y="37705"/>
                    <a:pt x="2115068" y="17351"/>
                    <a:pt x="2127923" y="1282"/>
                  </a:cubicBezTo>
                  <a:cubicBezTo>
                    <a:pt x="2129530" y="-325"/>
                    <a:pt x="2131672" y="-325"/>
                    <a:pt x="2133815" y="747"/>
                  </a:cubicBezTo>
                  <a:cubicBezTo>
                    <a:pt x="2165953" y="54845"/>
                    <a:pt x="2194341" y="111086"/>
                    <a:pt x="2221122" y="168399"/>
                  </a:cubicBezTo>
                  <a:cubicBezTo>
                    <a:pt x="2236120" y="200001"/>
                    <a:pt x="2256474" y="212320"/>
                    <a:pt x="2289683" y="218748"/>
                  </a:cubicBezTo>
                  <a:cubicBezTo>
                    <a:pt x="2383418" y="236959"/>
                    <a:pt x="2476618" y="258384"/>
                    <a:pt x="2562319" y="302842"/>
                  </a:cubicBezTo>
                  <a:cubicBezTo>
                    <a:pt x="2642127" y="344085"/>
                    <a:pt x="2679086" y="411039"/>
                    <a:pt x="2683371" y="498882"/>
                  </a:cubicBezTo>
                  <a:cubicBezTo>
                    <a:pt x="2687120" y="582976"/>
                    <a:pt x="2671587" y="664392"/>
                    <a:pt x="2653376" y="745272"/>
                  </a:cubicBezTo>
                  <a:cubicBezTo>
                    <a:pt x="2638914" y="809012"/>
                    <a:pt x="2626058" y="872752"/>
                    <a:pt x="2609454" y="935956"/>
                  </a:cubicBezTo>
                  <a:cubicBezTo>
                    <a:pt x="2581601" y="1043618"/>
                    <a:pt x="2548392" y="1149137"/>
                    <a:pt x="2504471" y="1251978"/>
                  </a:cubicBezTo>
                  <a:cubicBezTo>
                    <a:pt x="2450908" y="1376779"/>
                    <a:pt x="2375920" y="1488726"/>
                    <a:pt x="2298253" y="1599066"/>
                  </a:cubicBezTo>
                  <a:cubicBezTo>
                    <a:pt x="2234513" y="1689587"/>
                    <a:pt x="2167559" y="1777431"/>
                    <a:pt x="2098463" y="1863667"/>
                  </a:cubicBezTo>
                  <a:cubicBezTo>
                    <a:pt x="2091500" y="1872237"/>
                    <a:pt x="2088286" y="1881343"/>
                    <a:pt x="2088822" y="1892591"/>
                  </a:cubicBezTo>
                  <a:cubicBezTo>
                    <a:pt x="2096321" y="2001859"/>
                    <a:pt x="2103819" y="2111128"/>
                    <a:pt x="2110783" y="2220396"/>
                  </a:cubicBezTo>
                  <a:cubicBezTo>
                    <a:pt x="2117210" y="2318417"/>
                    <a:pt x="2122566" y="2416437"/>
                    <a:pt x="2128459" y="2514457"/>
                  </a:cubicBezTo>
                  <a:cubicBezTo>
                    <a:pt x="2131672" y="2562664"/>
                    <a:pt x="2134886" y="2610335"/>
                    <a:pt x="2138635" y="2658542"/>
                  </a:cubicBezTo>
                  <a:cubicBezTo>
                    <a:pt x="2140778" y="2684787"/>
                    <a:pt x="2139707" y="2686930"/>
                    <a:pt x="2112390" y="2683180"/>
                  </a:cubicBezTo>
                  <a:cubicBezTo>
                    <a:pt x="2103819" y="2682109"/>
                    <a:pt x="2095785" y="2679431"/>
                    <a:pt x="2087215" y="2678360"/>
                  </a:cubicBezTo>
                  <a:cubicBezTo>
                    <a:pt x="2064183" y="2674610"/>
                    <a:pt x="2063112" y="2675146"/>
                    <a:pt x="2063647" y="2697642"/>
                  </a:cubicBezTo>
                  <a:cubicBezTo>
                    <a:pt x="2068468" y="2792449"/>
                    <a:pt x="2067932" y="2887791"/>
                    <a:pt x="2065790" y="2983668"/>
                  </a:cubicBezTo>
                  <a:close/>
                </a:path>
              </a:pathLst>
            </a:custGeom>
            <a:solidFill>
              <a:schemeClr val="accent6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CC34164-0870-4FA6-8956-EBB633EB4E18}"/>
                </a:ext>
              </a:extLst>
            </p:cNvPr>
            <p:cNvSpPr/>
            <p:nvPr/>
          </p:nvSpPr>
          <p:spPr>
            <a:xfrm>
              <a:off x="3889795" y="3841747"/>
              <a:ext cx="1834425" cy="1750719"/>
            </a:xfrm>
            <a:custGeom>
              <a:avLst/>
              <a:gdLst>
                <a:gd name="connsiteX0" fmla="*/ 609 w 1834425"/>
                <a:gd name="connsiteY0" fmla="*/ 19564 h 1750719"/>
                <a:gd name="connsiteX1" fmla="*/ 15071 w 1834425"/>
                <a:gd name="connsiteY1" fmla="*/ 282 h 1750719"/>
                <a:gd name="connsiteX2" fmla="*/ 699605 w 1834425"/>
                <a:gd name="connsiteY2" fmla="*/ 238637 h 1750719"/>
                <a:gd name="connsiteX3" fmla="*/ 710318 w 1834425"/>
                <a:gd name="connsiteY3" fmla="*/ 252563 h 1750719"/>
                <a:gd name="connsiteX4" fmla="*/ 881184 w 1834425"/>
                <a:gd name="connsiteY4" fmla="*/ 1203306 h 1750719"/>
                <a:gd name="connsiteX5" fmla="*/ 1344504 w 1834425"/>
                <a:gd name="connsiteY5" fmla="*/ 1181345 h 1750719"/>
                <a:gd name="connsiteX6" fmla="*/ 1388425 w 1834425"/>
                <a:gd name="connsiteY6" fmla="*/ 1197950 h 1750719"/>
                <a:gd name="connsiteX7" fmla="*/ 1821214 w 1834425"/>
                <a:gd name="connsiteY7" fmla="*/ 1565927 h 1750719"/>
                <a:gd name="connsiteX8" fmla="*/ 1834069 w 1834425"/>
                <a:gd name="connsiteY8" fmla="*/ 1590566 h 1750719"/>
                <a:gd name="connsiteX9" fmla="*/ 1831927 w 1834425"/>
                <a:gd name="connsiteY9" fmla="*/ 1653771 h 1750719"/>
                <a:gd name="connsiteX10" fmla="*/ 913857 w 1834425"/>
                <a:gd name="connsiteY10" fmla="*/ 1750720 h 1750719"/>
                <a:gd name="connsiteX11" fmla="*/ 861901 w 1834425"/>
                <a:gd name="connsiteY11" fmla="*/ 1735186 h 1750719"/>
                <a:gd name="connsiteX12" fmla="*/ 268959 w 1834425"/>
                <a:gd name="connsiteY12" fmla="*/ 1358639 h 1750719"/>
                <a:gd name="connsiteX13" fmla="*/ 252355 w 1834425"/>
                <a:gd name="connsiteY13" fmla="*/ 1334535 h 1750719"/>
                <a:gd name="connsiteX14" fmla="*/ 609 w 1834425"/>
                <a:gd name="connsiteY14" fmla="*/ 19564 h 1750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4425" h="1750719">
                  <a:moveTo>
                    <a:pt x="609" y="19564"/>
                  </a:moveTo>
                  <a:cubicBezTo>
                    <a:pt x="-1534" y="8316"/>
                    <a:pt x="1680" y="3495"/>
                    <a:pt x="15071" y="282"/>
                  </a:cubicBezTo>
                  <a:cubicBezTo>
                    <a:pt x="54172" y="-9360"/>
                    <a:pt x="666396" y="231674"/>
                    <a:pt x="699605" y="238637"/>
                  </a:cubicBezTo>
                  <a:cubicBezTo>
                    <a:pt x="708175" y="240244"/>
                    <a:pt x="709247" y="245600"/>
                    <a:pt x="710318" y="252563"/>
                  </a:cubicBezTo>
                  <a:cubicBezTo>
                    <a:pt x="713532" y="269168"/>
                    <a:pt x="871007" y="1198485"/>
                    <a:pt x="881184" y="1203306"/>
                  </a:cubicBezTo>
                  <a:cubicBezTo>
                    <a:pt x="890825" y="1208127"/>
                    <a:pt x="1298439" y="1184023"/>
                    <a:pt x="1344504" y="1181345"/>
                  </a:cubicBezTo>
                  <a:cubicBezTo>
                    <a:pt x="1362179" y="1180274"/>
                    <a:pt x="1375570" y="1185095"/>
                    <a:pt x="1388425" y="1197950"/>
                  </a:cubicBezTo>
                  <a:cubicBezTo>
                    <a:pt x="1406637" y="1216697"/>
                    <a:pt x="1781577" y="1546645"/>
                    <a:pt x="1821214" y="1565927"/>
                  </a:cubicBezTo>
                  <a:cubicBezTo>
                    <a:pt x="1831927" y="1571284"/>
                    <a:pt x="1835676" y="1578247"/>
                    <a:pt x="1834069" y="1590566"/>
                  </a:cubicBezTo>
                  <a:cubicBezTo>
                    <a:pt x="1831391" y="1611456"/>
                    <a:pt x="1832462" y="1632345"/>
                    <a:pt x="1831927" y="1653771"/>
                  </a:cubicBezTo>
                  <a:cubicBezTo>
                    <a:pt x="1835140" y="1670911"/>
                    <a:pt x="933676" y="1750720"/>
                    <a:pt x="913857" y="1750720"/>
                  </a:cubicBezTo>
                  <a:cubicBezTo>
                    <a:pt x="894575" y="1750720"/>
                    <a:pt x="877434" y="1746970"/>
                    <a:pt x="861901" y="1735186"/>
                  </a:cubicBezTo>
                  <a:cubicBezTo>
                    <a:pt x="846368" y="1723938"/>
                    <a:pt x="303239" y="1382742"/>
                    <a:pt x="268959" y="1358639"/>
                  </a:cubicBezTo>
                  <a:cubicBezTo>
                    <a:pt x="259318" y="1351676"/>
                    <a:pt x="252890" y="1342570"/>
                    <a:pt x="252355" y="1334535"/>
                  </a:cubicBezTo>
                  <a:cubicBezTo>
                    <a:pt x="248605" y="1301326"/>
                    <a:pt x="3822" y="37776"/>
                    <a:pt x="609" y="195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C3DEFF3-EF90-4371-814B-FCF58782284A}"/>
                </a:ext>
              </a:extLst>
            </p:cNvPr>
            <p:cNvSpPr/>
            <p:nvPr/>
          </p:nvSpPr>
          <p:spPr>
            <a:xfrm>
              <a:off x="6139131" y="2859862"/>
              <a:ext cx="911234" cy="1411806"/>
            </a:xfrm>
            <a:custGeom>
              <a:avLst/>
              <a:gdLst>
                <a:gd name="connsiteX0" fmla="*/ 702056 w 911234"/>
                <a:gd name="connsiteY0" fmla="*/ 916284 h 1411806"/>
                <a:gd name="connsiteX1" fmla="*/ 700984 w 911234"/>
                <a:gd name="connsiteY1" fmla="*/ 916284 h 1411806"/>
                <a:gd name="connsiteX2" fmla="*/ 35732 w 911234"/>
                <a:gd name="connsiteY2" fmla="*/ 1402636 h 1411806"/>
                <a:gd name="connsiteX3" fmla="*/ 3594 w 911234"/>
                <a:gd name="connsiteY3" fmla="*/ 1389245 h 1411806"/>
                <a:gd name="connsiteX4" fmla="*/ 18592 w 911234"/>
                <a:gd name="connsiteY4" fmla="*/ 1299260 h 1411806"/>
                <a:gd name="connsiteX5" fmla="*/ 55015 w 911234"/>
                <a:gd name="connsiteY5" fmla="*/ 1181957 h 1411806"/>
                <a:gd name="connsiteX6" fmla="*/ 106435 w 911234"/>
                <a:gd name="connsiteY6" fmla="*/ 1054477 h 1411806"/>
                <a:gd name="connsiteX7" fmla="*/ 187851 w 911234"/>
                <a:gd name="connsiteY7" fmla="*/ 890574 h 1411806"/>
                <a:gd name="connsiteX8" fmla="*/ 223738 w 911234"/>
                <a:gd name="connsiteY8" fmla="*/ 785591 h 1411806"/>
                <a:gd name="connsiteX9" fmla="*/ 210883 w 911234"/>
                <a:gd name="connsiteY9" fmla="*/ 741669 h 1411806"/>
                <a:gd name="connsiteX10" fmla="*/ 187851 w 911234"/>
                <a:gd name="connsiteY10" fmla="*/ 576160 h 1411806"/>
                <a:gd name="connsiteX11" fmla="*/ 160534 w 911234"/>
                <a:gd name="connsiteY11" fmla="*/ 547771 h 1411806"/>
                <a:gd name="connsiteX12" fmla="*/ 101079 w 911234"/>
                <a:gd name="connsiteY12" fmla="*/ 493673 h 1411806"/>
                <a:gd name="connsiteX13" fmla="*/ 93580 w 911234"/>
                <a:gd name="connsiteY13" fmla="*/ 305131 h 1411806"/>
                <a:gd name="connsiteX14" fmla="*/ 120362 w 911234"/>
                <a:gd name="connsiteY14" fmla="*/ 250497 h 1411806"/>
                <a:gd name="connsiteX15" fmla="*/ 133752 w 911234"/>
                <a:gd name="connsiteY15" fmla="*/ 248354 h 1411806"/>
                <a:gd name="connsiteX16" fmla="*/ 147143 w 911234"/>
                <a:gd name="connsiteY16" fmla="*/ 264959 h 1411806"/>
                <a:gd name="connsiteX17" fmla="*/ 191065 w 911234"/>
                <a:gd name="connsiteY17" fmla="*/ 375298 h 1411806"/>
                <a:gd name="connsiteX18" fmla="*/ 211954 w 911234"/>
                <a:gd name="connsiteY18" fmla="*/ 289062 h 1411806"/>
                <a:gd name="connsiteX19" fmla="*/ 328722 w 911234"/>
                <a:gd name="connsiteY19" fmla="*/ 84987 h 1411806"/>
                <a:gd name="connsiteX20" fmla="*/ 395675 w 911234"/>
                <a:gd name="connsiteY20" fmla="*/ 9999 h 1411806"/>
                <a:gd name="connsiteX21" fmla="*/ 427278 w 911234"/>
                <a:gd name="connsiteY21" fmla="*/ 12141 h 1411806"/>
                <a:gd name="connsiteX22" fmla="*/ 517263 w 911234"/>
                <a:gd name="connsiteY22" fmla="*/ 125159 h 1411806"/>
                <a:gd name="connsiteX23" fmla="*/ 700984 w 911234"/>
                <a:gd name="connsiteY23" fmla="*/ 294954 h 1411806"/>
                <a:gd name="connsiteX24" fmla="*/ 855781 w 911234"/>
                <a:gd name="connsiteY24" fmla="*/ 360301 h 1411806"/>
                <a:gd name="connsiteX25" fmla="*/ 890061 w 911234"/>
                <a:gd name="connsiteY25" fmla="*/ 392439 h 1411806"/>
                <a:gd name="connsiteX26" fmla="*/ 910416 w 911234"/>
                <a:gd name="connsiteY26" fmla="*/ 477604 h 1411806"/>
                <a:gd name="connsiteX27" fmla="*/ 902917 w 911234"/>
                <a:gd name="connsiteY27" fmla="*/ 503850 h 1411806"/>
                <a:gd name="connsiteX28" fmla="*/ 851496 w 911234"/>
                <a:gd name="connsiteY28" fmla="*/ 688106 h 1411806"/>
                <a:gd name="connsiteX29" fmla="*/ 758297 w 911234"/>
                <a:gd name="connsiteY29" fmla="*/ 850938 h 1411806"/>
                <a:gd name="connsiteX30" fmla="*/ 713839 w 911234"/>
                <a:gd name="connsiteY30" fmla="*/ 898073 h 1411806"/>
                <a:gd name="connsiteX31" fmla="*/ 702056 w 911234"/>
                <a:gd name="connsiteY31" fmla="*/ 916284 h 141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234" h="1411806">
                  <a:moveTo>
                    <a:pt x="702056" y="916284"/>
                  </a:moveTo>
                  <a:lnTo>
                    <a:pt x="700984" y="916284"/>
                  </a:lnTo>
                  <a:cubicBezTo>
                    <a:pt x="700984" y="916284"/>
                    <a:pt x="83939" y="1368892"/>
                    <a:pt x="35732" y="1402636"/>
                  </a:cubicBezTo>
                  <a:cubicBezTo>
                    <a:pt x="14307" y="1417634"/>
                    <a:pt x="7344" y="1414956"/>
                    <a:pt x="3594" y="1389245"/>
                  </a:cubicBezTo>
                  <a:cubicBezTo>
                    <a:pt x="-1226" y="1358179"/>
                    <a:pt x="-4976" y="1326577"/>
                    <a:pt x="18592" y="1299260"/>
                  </a:cubicBezTo>
                  <a:cubicBezTo>
                    <a:pt x="46981" y="1266051"/>
                    <a:pt x="52872" y="1223736"/>
                    <a:pt x="55015" y="1181957"/>
                  </a:cubicBezTo>
                  <a:cubicBezTo>
                    <a:pt x="57157" y="1132679"/>
                    <a:pt x="74298" y="1090900"/>
                    <a:pt x="106435" y="1054477"/>
                  </a:cubicBezTo>
                  <a:cubicBezTo>
                    <a:pt x="141251" y="1014840"/>
                    <a:pt x="181959" y="898609"/>
                    <a:pt x="187851" y="890574"/>
                  </a:cubicBezTo>
                  <a:cubicBezTo>
                    <a:pt x="204456" y="857365"/>
                    <a:pt x="215704" y="821478"/>
                    <a:pt x="223738" y="785591"/>
                  </a:cubicBezTo>
                  <a:cubicBezTo>
                    <a:pt x="226416" y="772736"/>
                    <a:pt x="216239" y="756131"/>
                    <a:pt x="210883" y="741669"/>
                  </a:cubicBezTo>
                  <a:cubicBezTo>
                    <a:pt x="192136" y="688106"/>
                    <a:pt x="188387" y="632401"/>
                    <a:pt x="187851" y="576160"/>
                  </a:cubicBezTo>
                  <a:cubicBezTo>
                    <a:pt x="187851" y="547771"/>
                    <a:pt x="187851" y="547771"/>
                    <a:pt x="160534" y="547771"/>
                  </a:cubicBezTo>
                  <a:cubicBezTo>
                    <a:pt x="130003" y="547771"/>
                    <a:pt x="107507" y="526882"/>
                    <a:pt x="101079" y="493673"/>
                  </a:cubicBezTo>
                  <a:cubicBezTo>
                    <a:pt x="88224" y="431004"/>
                    <a:pt x="87688" y="367800"/>
                    <a:pt x="93580" y="305131"/>
                  </a:cubicBezTo>
                  <a:cubicBezTo>
                    <a:pt x="95723" y="285313"/>
                    <a:pt x="95723" y="260674"/>
                    <a:pt x="120362" y="250497"/>
                  </a:cubicBezTo>
                  <a:cubicBezTo>
                    <a:pt x="124647" y="248890"/>
                    <a:pt x="129467" y="249425"/>
                    <a:pt x="133752" y="248354"/>
                  </a:cubicBezTo>
                  <a:cubicBezTo>
                    <a:pt x="141251" y="251568"/>
                    <a:pt x="144465" y="258531"/>
                    <a:pt x="147143" y="264959"/>
                  </a:cubicBezTo>
                  <a:cubicBezTo>
                    <a:pt x="161605" y="302988"/>
                    <a:pt x="178210" y="339947"/>
                    <a:pt x="191065" y="375298"/>
                  </a:cubicBezTo>
                  <a:cubicBezTo>
                    <a:pt x="189458" y="346374"/>
                    <a:pt x="200170" y="316915"/>
                    <a:pt x="211954" y="289062"/>
                  </a:cubicBezTo>
                  <a:cubicBezTo>
                    <a:pt x="242485" y="216216"/>
                    <a:pt x="282658" y="148727"/>
                    <a:pt x="328722" y="84987"/>
                  </a:cubicBezTo>
                  <a:cubicBezTo>
                    <a:pt x="348540" y="57670"/>
                    <a:pt x="371036" y="33031"/>
                    <a:pt x="395675" y="9999"/>
                  </a:cubicBezTo>
                  <a:cubicBezTo>
                    <a:pt x="410673" y="-3927"/>
                    <a:pt x="414422" y="-3392"/>
                    <a:pt x="427278" y="12141"/>
                  </a:cubicBezTo>
                  <a:cubicBezTo>
                    <a:pt x="458344" y="49100"/>
                    <a:pt x="486197" y="88736"/>
                    <a:pt x="517263" y="125159"/>
                  </a:cubicBezTo>
                  <a:cubicBezTo>
                    <a:pt x="571362" y="188899"/>
                    <a:pt x="626532" y="252104"/>
                    <a:pt x="700984" y="294954"/>
                  </a:cubicBezTo>
                  <a:cubicBezTo>
                    <a:pt x="749727" y="322807"/>
                    <a:pt x="802218" y="343161"/>
                    <a:pt x="855781" y="360301"/>
                  </a:cubicBezTo>
                  <a:cubicBezTo>
                    <a:pt x="872922" y="365657"/>
                    <a:pt x="883634" y="375834"/>
                    <a:pt x="890061" y="392439"/>
                  </a:cubicBezTo>
                  <a:cubicBezTo>
                    <a:pt x="901310" y="419756"/>
                    <a:pt x="914701" y="446537"/>
                    <a:pt x="910416" y="477604"/>
                  </a:cubicBezTo>
                  <a:cubicBezTo>
                    <a:pt x="909344" y="486709"/>
                    <a:pt x="909344" y="496351"/>
                    <a:pt x="902917" y="503850"/>
                  </a:cubicBezTo>
                  <a:cubicBezTo>
                    <a:pt x="894882" y="567589"/>
                    <a:pt x="876135" y="628651"/>
                    <a:pt x="851496" y="688106"/>
                  </a:cubicBezTo>
                  <a:cubicBezTo>
                    <a:pt x="827393" y="745954"/>
                    <a:pt x="798469" y="801660"/>
                    <a:pt x="758297" y="850938"/>
                  </a:cubicBezTo>
                  <a:cubicBezTo>
                    <a:pt x="744370" y="867542"/>
                    <a:pt x="729373" y="882540"/>
                    <a:pt x="713839" y="898073"/>
                  </a:cubicBezTo>
                  <a:cubicBezTo>
                    <a:pt x="709019" y="902358"/>
                    <a:pt x="702591" y="907179"/>
                    <a:pt x="702056" y="916284"/>
                  </a:cubicBezTo>
                  <a:close/>
                </a:path>
              </a:pathLst>
            </a:custGeom>
            <a:solidFill>
              <a:srgbClr val="FDC384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B7A443F-9FBE-43D7-A8A1-9C0F85ED049A}"/>
                </a:ext>
              </a:extLst>
            </p:cNvPr>
            <p:cNvSpPr/>
            <p:nvPr/>
          </p:nvSpPr>
          <p:spPr>
            <a:xfrm>
              <a:off x="5884529" y="3749901"/>
              <a:ext cx="956122" cy="1310685"/>
            </a:xfrm>
            <a:custGeom>
              <a:avLst/>
              <a:gdLst>
                <a:gd name="connsiteX0" fmla="*/ 442990 w 956122"/>
                <a:gd name="connsiteY0" fmla="*/ 0 h 1310685"/>
                <a:gd name="connsiteX1" fmla="*/ 416744 w 956122"/>
                <a:gd name="connsiteY1" fmla="*/ 77666 h 1310685"/>
                <a:gd name="connsiteX2" fmla="*/ 349790 w 956122"/>
                <a:gd name="connsiteY2" fmla="*/ 188542 h 1310685"/>
                <a:gd name="connsiteX3" fmla="*/ 316581 w 956122"/>
                <a:gd name="connsiteY3" fmla="*/ 277456 h 1310685"/>
                <a:gd name="connsiteX4" fmla="*/ 302119 w 956122"/>
                <a:gd name="connsiteY4" fmla="*/ 366371 h 1310685"/>
                <a:gd name="connsiteX5" fmla="*/ 274266 w 956122"/>
                <a:gd name="connsiteY5" fmla="*/ 417791 h 1310685"/>
                <a:gd name="connsiteX6" fmla="*/ 267303 w 956122"/>
                <a:gd name="connsiteY6" fmla="*/ 512598 h 1310685"/>
                <a:gd name="connsiteX7" fmla="*/ 281765 w 956122"/>
                <a:gd name="connsiteY7" fmla="*/ 513133 h 1310685"/>
                <a:gd name="connsiteX8" fmla="*/ 372286 w 956122"/>
                <a:gd name="connsiteY8" fmla="*/ 447251 h 1310685"/>
                <a:gd name="connsiteX9" fmla="*/ 588681 w 956122"/>
                <a:gd name="connsiteY9" fmla="*/ 289776 h 1310685"/>
                <a:gd name="connsiteX10" fmla="*/ 783650 w 956122"/>
                <a:gd name="connsiteY10" fmla="*/ 146763 h 1310685"/>
                <a:gd name="connsiteX11" fmla="*/ 945946 w 956122"/>
                <a:gd name="connsiteY11" fmla="*/ 25710 h 1310685"/>
                <a:gd name="connsiteX12" fmla="*/ 956123 w 956122"/>
                <a:gd name="connsiteY12" fmla="*/ 25710 h 1310685"/>
                <a:gd name="connsiteX13" fmla="*/ 907380 w 956122"/>
                <a:gd name="connsiteY13" fmla="*/ 149976 h 1310685"/>
                <a:gd name="connsiteX14" fmla="*/ 761689 w 956122"/>
                <a:gd name="connsiteY14" fmla="*/ 521168 h 1310685"/>
                <a:gd name="connsiteX15" fmla="*/ 753655 w 956122"/>
                <a:gd name="connsiteY15" fmla="*/ 539379 h 1310685"/>
                <a:gd name="connsiteX16" fmla="*/ 737586 w 956122"/>
                <a:gd name="connsiteY16" fmla="*/ 433325 h 1310685"/>
                <a:gd name="connsiteX17" fmla="*/ 702234 w 956122"/>
                <a:gd name="connsiteY17" fmla="*/ 367442 h 1310685"/>
                <a:gd name="connsiteX18" fmla="*/ 680809 w 956122"/>
                <a:gd name="connsiteY18" fmla="*/ 365835 h 1310685"/>
                <a:gd name="connsiteX19" fmla="*/ 455309 w 956122"/>
                <a:gd name="connsiteY19" fmla="*/ 585443 h 1310685"/>
                <a:gd name="connsiteX20" fmla="*/ 275873 w 956122"/>
                <a:gd name="connsiteY20" fmla="*/ 847366 h 1310685"/>
                <a:gd name="connsiteX21" fmla="*/ 188566 w 956122"/>
                <a:gd name="connsiteY21" fmla="*/ 998414 h 1310685"/>
                <a:gd name="connsiteX22" fmla="*/ 113577 w 956122"/>
                <a:gd name="connsiteY22" fmla="*/ 1178921 h 1310685"/>
                <a:gd name="connsiteX23" fmla="*/ 57336 w 956122"/>
                <a:gd name="connsiteY23" fmla="*/ 1310686 h 1310685"/>
                <a:gd name="connsiteX24" fmla="*/ 64835 w 956122"/>
                <a:gd name="connsiteY24" fmla="*/ 1212666 h 1310685"/>
                <a:gd name="connsiteX25" fmla="*/ 97508 w 956122"/>
                <a:gd name="connsiteY25" fmla="*/ 839867 h 1310685"/>
                <a:gd name="connsiteX26" fmla="*/ 98044 w 956122"/>
                <a:gd name="connsiteY26" fmla="*/ 709709 h 1310685"/>
                <a:gd name="connsiteX27" fmla="*/ 116255 w 956122"/>
                <a:gd name="connsiteY27" fmla="*/ 596156 h 1310685"/>
                <a:gd name="connsiteX28" fmla="*/ 109828 w 956122"/>
                <a:gd name="connsiteY28" fmla="*/ 495458 h 1310685"/>
                <a:gd name="connsiteX29" fmla="*/ 93759 w 956122"/>
                <a:gd name="connsiteY29" fmla="*/ 465998 h 1310685"/>
                <a:gd name="connsiteX30" fmla="*/ 85189 w 956122"/>
                <a:gd name="connsiteY30" fmla="*/ 370120 h 1310685"/>
                <a:gd name="connsiteX31" fmla="*/ 19842 w 956122"/>
                <a:gd name="connsiteY31" fmla="*/ 418327 h 1310685"/>
                <a:gd name="connsiteX32" fmla="*/ 24 w 956122"/>
                <a:gd name="connsiteY32" fmla="*/ 281206 h 1310685"/>
                <a:gd name="connsiteX33" fmla="*/ 63764 w 956122"/>
                <a:gd name="connsiteY33" fmla="*/ 164974 h 1310685"/>
                <a:gd name="connsiteX34" fmla="*/ 192850 w 956122"/>
                <a:gd name="connsiteY34" fmla="*/ 107126 h 1310685"/>
                <a:gd name="connsiteX35" fmla="*/ 442990 w 956122"/>
                <a:gd name="connsiteY35" fmla="*/ 0 h 131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56122" h="1310685">
                  <a:moveTo>
                    <a:pt x="442990" y="0"/>
                  </a:moveTo>
                  <a:cubicBezTo>
                    <a:pt x="440847" y="28388"/>
                    <a:pt x="425849" y="51956"/>
                    <a:pt x="416744" y="77666"/>
                  </a:cubicBezTo>
                  <a:cubicBezTo>
                    <a:pt x="401746" y="118374"/>
                    <a:pt x="378714" y="155333"/>
                    <a:pt x="349790" y="188542"/>
                  </a:cubicBezTo>
                  <a:cubicBezTo>
                    <a:pt x="327294" y="214252"/>
                    <a:pt x="320330" y="244783"/>
                    <a:pt x="316581" y="277456"/>
                  </a:cubicBezTo>
                  <a:cubicBezTo>
                    <a:pt x="313367" y="307452"/>
                    <a:pt x="311225" y="337447"/>
                    <a:pt x="302119" y="366371"/>
                  </a:cubicBezTo>
                  <a:cubicBezTo>
                    <a:pt x="296227" y="385653"/>
                    <a:pt x="285515" y="402258"/>
                    <a:pt x="274266" y="417791"/>
                  </a:cubicBezTo>
                  <a:cubicBezTo>
                    <a:pt x="251234" y="448322"/>
                    <a:pt x="260876" y="480460"/>
                    <a:pt x="267303" y="512598"/>
                  </a:cubicBezTo>
                  <a:cubicBezTo>
                    <a:pt x="269981" y="524917"/>
                    <a:pt x="278016" y="515811"/>
                    <a:pt x="281765" y="513133"/>
                  </a:cubicBezTo>
                  <a:cubicBezTo>
                    <a:pt x="312296" y="491708"/>
                    <a:pt x="342291" y="469212"/>
                    <a:pt x="372286" y="447251"/>
                  </a:cubicBezTo>
                  <a:cubicBezTo>
                    <a:pt x="444596" y="394759"/>
                    <a:pt x="516906" y="342267"/>
                    <a:pt x="588681" y="289776"/>
                  </a:cubicBezTo>
                  <a:cubicBezTo>
                    <a:pt x="653492" y="242105"/>
                    <a:pt x="718839" y="194969"/>
                    <a:pt x="783650" y="146763"/>
                  </a:cubicBezTo>
                  <a:cubicBezTo>
                    <a:pt x="837749" y="106055"/>
                    <a:pt x="894526" y="69632"/>
                    <a:pt x="945946" y="25710"/>
                  </a:cubicBezTo>
                  <a:cubicBezTo>
                    <a:pt x="949159" y="23032"/>
                    <a:pt x="952373" y="17676"/>
                    <a:pt x="956123" y="25710"/>
                  </a:cubicBezTo>
                  <a:cubicBezTo>
                    <a:pt x="940054" y="66954"/>
                    <a:pt x="923449" y="108733"/>
                    <a:pt x="907380" y="149976"/>
                  </a:cubicBezTo>
                  <a:cubicBezTo>
                    <a:pt x="858638" y="273707"/>
                    <a:pt x="810432" y="397437"/>
                    <a:pt x="761689" y="521168"/>
                  </a:cubicBezTo>
                  <a:cubicBezTo>
                    <a:pt x="760082" y="525988"/>
                    <a:pt x="757940" y="530274"/>
                    <a:pt x="753655" y="539379"/>
                  </a:cubicBezTo>
                  <a:cubicBezTo>
                    <a:pt x="750441" y="500278"/>
                    <a:pt x="748834" y="465998"/>
                    <a:pt x="737586" y="433325"/>
                  </a:cubicBezTo>
                  <a:cubicBezTo>
                    <a:pt x="729016" y="409221"/>
                    <a:pt x="717232" y="387796"/>
                    <a:pt x="702234" y="367442"/>
                  </a:cubicBezTo>
                  <a:cubicBezTo>
                    <a:pt x="694736" y="357265"/>
                    <a:pt x="689915" y="357265"/>
                    <a:pt x="680809" y="365835"/>
                  </a:cubicBezTo>
                  <a:cubicBezTo>
                    <a:pt x="604750" y="438145"/>
                    <a:pt x="529762" y="511526"/>
                    <a:pt x="455309" y="585443"/>
                  </a:cubicBezTo>
                  <a:cubicBezTo>
                    <a:pt x="378714" y="662038"/>
                    <a:pt x="331579" y="757380"/>
                    <a:pt x="275873" y="847366"/>
                  </a:cubicBezTo>
                  <a:cubicBezTo>
                    <a:pt x="245342" y="896644"/>
                    <a:pt x="216418" y="947529"/>
                    <a:pt x="188566" y="998414"/>
                  </a:cubicBezTo>
                  <a:cubicBezTo>
                    <a:pt x="157499" y="1055726"/>
                    <a:pt x="138752" y="1118395"/>
                    <a:pt x="113577" y="1178921"/>
                  </a:cubicBezTo>
                  <a:cubicBezTo>
                    <a:pt x="95366" y="1222843"/>
                    <a:pt x="78226" y="1267300"/>
                    <a:pt x="57336" y="1310686"/>
                  </a:cubicBezTo>
                  <a:cubicBezTo>
                    <a:pt x="60014" y="1278013"/>
                    <a:pt x="61621" y="1245339"/>
                    <a:pt x="64835" y="1212666"/>
                  </a:cubicBezTo>
                  <a:cubicBezTo>
                    <a:pt x="75548" y="1088400"/>
                    <a:pt x="86796" y="964134"/>
                    <a:pt x="97508" y="839867"/>
                  </a:cubicBezTo>
                  <a:cubicBezTo>
                    <a:pt x="101258" y="796481"/>
                    <a:pt x="102865" y="753095"/>
                    <a:pt x="98044" y="709709"/>
                  </a:cubicBezTo>
                  <a:cubicBezTo>
                    <a:pt x="93223" y="670073"/>
                    <a:pt x="99651" y="632043"/>
                    <a:pt x="116255" y="596156"/>
                  </a:cubicBezTo>
                  <a:cubicBezTo>
                    <a:pt x="132860" y="560804"/>
                    <a:pt x="132324" y="528131"/>
                    <a:pt x="109828" y="495458"/>
                  </a:cubicBezTo>
                  <a:cubicBezTo>
                    <a:pt x="103400" y="486352"/>
                    <a:pt x="99651" y="475639"/>
                    <a:pt x="93759" y="465998"/>
                  </a:cubicBezTo>
                  <a:cubicBezTo>
                    <a:pt x="75548" y="436003"/>
                    <a:pt x="68584" y="405472"/>
                    <a:pt x="85189" y="370120"/>
                  </a:cubicBezTo>
                  <a:cubicBezTo>
                    <a:pt x="64299" y="385653"/>
                    <a:pt x="42874" y="401187"/>
                    <a:pt x="19842" y="418327"/>
                  </a:cubicBezTo>
                  <a:cubicBezTo>
                    <a:pt x="8058" y="372263"/>
                    <a:pt x="-512" y="327270"/>
                    <a:pt x="24" y="281206"/>
                  </a:cubicBezTo>
                  <a:cubicBezTo>
                    <a:pt x="559" y="231392"/>
                    <a:pt x="30019" y="197112"/>
                    <a:pt x="63764" y="164974"/>
                  </a:cubicBezTo>
                  <a:cubicBezTo>
                    <a:pt x="105007" y="141406"/>
                    <a:pt x="149464" y="125873"/>
                    <a:pt x="192850" y="107126"/>
                  </a:cubicBezTo>
                  <a:cubicBezTo>
                    <a:pt x="275337" y="70168"/>
                    <a:pt x="359431" y="35352"/>
                    <a:pt x="442990" y="0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E1BB755-C22B-4646-9945-4F799D9A08DD}"/>
                </a:ext>
              </a:extLst>
            </p:cNvPr>
            <p:cNvSpPr/>
            <p:nvPr/>
          </p:nvSpPr>
          <p:spPr>
            <a:xfrm>
              <a:off x="6273955" y="2616331"/>
              <a:ext cx="862733" cy="858255"/>
            </a:xfrm>
            <a:custGeom>
              <a:avLst/>
              <a:gdLst>
                <a:gd name="connsiteX0" fmla="*/ 768628 w 862733"/>
                <a:gd name="connsiteY0" fmla="*/ 746309 h 858255"/>
                <a:gd name="connsiteX1" fmla="*/ 752560 w 862733"/>
                <a:gd name="connsiteY1" fmla="*/ 639183 h 858255"/>
                <a:gd name="connsiteX2" fmla="*/ 713459 w 862733"/>
                <a:gd name="connsiteY2" fmla="*/ 604903 h 858255"/>
                <a:gd name="connsiteX3" fmla="*/ 538308 w 862733"/>
                <a:gd name="connsiteY3" fmla="*/ 525094 h 858255"/>
                <a:gd name="connsiteX4" fmla="*/ 380297 w 862733"/>
                <a:gd name="connsiteY4" fmla="*/ 371368 h 858255"/>
                <a:gd name="connsiteX5" fmla="*/ 290847 w 862733"/>
                <a:gd name="connsiteY5" fmla="*/ 258350 h 858255"/>
                <a:gd name="connsiteX6" fmla="*/ 264601 w 862733"/>
                <a:gd name="connsiteY6" fmla="*/ 256208 h 858255"/>
                <a:gd name="connsiteX7" fmla="*/ 86236 w 862733"/>
                <a:gd name="connsiteY7" fmla="*/ 525094 h 858255"/>
                <a:gd name="connsiteX8" fmla="*/ 58384 w 862733"/>
                <a:gd name="connsiteY8" fmla="*/ 632220 h 858255"/>
                <a:gd name="connsiteX9" fmla="*/ 0 w 862733"/>
                <a:gd name="connsiteY9" fmla="*/ 491349 h 858255"/>
                <a:gd name="connsiteX10" fmla="*/ 5892 w 862733"/>
                <a:gd name="connsiteY10" fmla="*/ 481708 h 858255"/>
                <a:gd name="connsiteX11" fmla="*/ 15533 w 862733"/>
                <a:gd name="connsiteY11" fmla="*/ 387973 h 858255"/>
                <a:gd name="connsiteX12" fmla="*/ 64276 w 862733"/>
                <a:gd name="connsiteY12" fmla="*/ 243888 h 858255"/>
                <a:gd name="connsiteX13" fmla="*/ 136050 w 862733"/>
                <a:gd name="connsiteY13" fmla="*/ 145868 h 858255"/>
                <a:gd name="connsiteX14" fmla="*/ 298881 w 862733"/>
                <a:gd name="connsiteY14" fmla="*/ 44634 h 858255"/>
                <a:gd name="connsiteX15" fmla="*/ 361550 w 862733"/>
                <a:gd name="connsiteY15" fmla="*/ 19459 h 858255"/>
                <a:gd name="connsiteX16" fmla="*/ 492244 w 862733"/>
                <a:gd name="connsiteY16" fmla="*/ 4462 h 858255"/>
                <a:gd name="connsiteX17" fmla="*/ 675429 w 862733"/>
                <a:gd name="connsiteY17" fmla="*/ 91770 h 858255"/>
                <a:gd name="connsiteX18" fmla="*/ 817371 w 862733"/>
                <a:gd name="connsiteY18" fmla="*/ 261028 h 858255"/>
                <a:gd name="connsiteX19" fmla="*/ 848437 w 862733"/>
                <a:gd name="connsiteY19" fmla="*/ 356371 h 858255"/>
                <a:gd name="connsiteX20" fmla="*/ 861293 w 862733"/>
                <a:gd name="connsiteY20" fmla="*/ 514917 h 858255"/>
                <a:gd name="connsiteX21" fmla="*/ 845759 w 862733"/>
                <a:gd name="connsiteY21" fmla="*/ 669714 h 858255"/>
                <a:gd name="connsiteX22" fmla="*/ 822191 w 862733"/>
                <a:gd name="connsiteY22" fmla="*/ 754879 h 858255"/>
                <a:gd name="connsiteX23" fmla="*/ 765950 w 862733"/>
                <a:gd name="connsiteY23" fmla="*/ 842722 h 858255"/>
                <a:gd name="connsiteX24" fmla="*/ 744525 w 862733"/>
                <a:gd name="connsiteY24" fmla="*/ 858256 h 858255"/>
                <a:gd name="connsiteX25" fmla="*/ 768628 w 862733"/>
                <a:gd name="connsiteY25" fmla="*/ 746309 h 85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62733" h="858255">
                  <a:moveTo>
                    <a:pt x="768628" y="746309"/>
                  </a:moveTo>
                  <a:cubicBezTo>
                    <a:pt x="777199" y="703994"/>
                    <a:pt x="771842" y="676677"/>
                    <a:pt x="752560" y="639183"/>
                  </a:cubicBezTo>
                  <a:cubicBezTo>
                    <a:pt x="747203" y="629006"/>
                    <a:pt x="724171" y="608652"/>
                    <a:pt x="713459" y="604903"/>
                  </a:cubicBezTo>
                  <a:cubicBezTo>
                    <a:pt x="648112" y="584549"/>
                    <a:pt x="596156" y="563659"/>
                    <a:pt x="538308" y="525094"/>
                  </a:cubicBezTo>
                  <a:cubicBezTo>
                    <a:pt x="476175" y="483315"/>
                    <a:pt x="427433" y="427609"/>
                    <a:pt x="380297" y="371368"/>
                  </a:cubicBezTo>
                  <a:cubicBezTo>
                    <a:pt x="349230" y="334410"/>
                    <a:pt x="319771" y="296380"/>
                    <a:pt x="290847" y="258350"/>
                  </a:cubicBezTo>
                  <a:cubicBezTo>
                    <a:pt x="281206" y="245495"/>
                    <a:pt x="275849" y="244960"/>
                    <a:pt x="264601" y="256208"/>
                  </a:cubicBezTo>
                  <a:cubicBezTo>
                    <a:pt x="186935" y="333339"/>
                    <a:pt x="131229" y="425467"/>
                    <a:pt x="86236" y="525094"/>
                  </a:cubicBezTo>
                  <a:cubicBezTo>
                    <a:pt x="71239" y="558839"/>
                    <a:pt x="59455" y="593655"/>
                    <a:pt x="58384" y="632220"/>
                  </a:cubicBezTo>
                  <a:cubicBezTo>
                    <a:pt x="39101" y="585085"/>
                    <a:pt x="19283" y="537949"/>
                    <a:pt x="0" y="491349"/>
                  </a:cubicBezTo>
                  <a:cubicBezTo>
                    <a:pt x="3749" y="489207"/>
                    <a:pt x="6427" y="486529"/>
                    <a:pt x="5892" y="481708"/>
                  </a:cubicBezTo>
                  <a:cubicBezTo>
                    <a:pt x="2678" y="449570"/>
                    <a:pt x="10177" y="418504"/>
                    <a:pt x="15533" y="387973"/>
                  </a:cubicBezTo>
                  <a:cubicBezTo>
                    <a:pt x="24103" y="337624"/>
                    <a:pt x="39637" y="289417"/>
                    <a:pt x="64276" y="243888"/>
                  </a:cubicBezTo>
                  <a:cubicBezTo>
                    <a:pt x="83558" y="207466"/>
                    <a:pt x="107126" y="173721"/>
                    <a:pt x="136050" y="145868"/>
                  </a:cubicBezTo>
                  <a:cubicBezTo>
                    <a:pt x="182114" y="100875"/>
                    <a:pt x="228714" y="53740"/>
                    <a:pt x="298881" y="44634"/>
                  </a:cubicBezTo>
                  <a:cubicBezTo>
                    <a:pt x="320306" y="41956"/>
                    <a:pt x="340661" y="28030"/>
                    <a:pt x="361550" y="19459"/>
                  </a:cubicBezTo>
                  <a:cubicBezTo>
                    <a:pt x="403865" y="1248"/>
                    <a:pt x="445644" y="-5179"/>
                    <a:pt x="492244" y="4462"/>
                  </a:cubicBezTo>
                  <a:cubicBezTo>
                    <a:pt x="561340" y="18388"/>
                    <a:pt x="619723" y="51597"/>
                    <a:pt x="675429" y="91770"/>
                  </a:cubicBezTo>
                  <a:cubicBezTo>
                    <a:pt x="737026" y="136227"/>
                    <a:pt x="785233" y="191932"/>
                    <a:pt x="817371" y="261028"/>
                  </a:cubicBezTo>
                  <a:cubicBezTo>
                    <a:pt x="831297" y="291559"/>
                    <a:pt x="842010" y="323162"/>
                    <a:pt x="848437" y="356371"/>
                  </a:cubicBezTo>
                  <a:cubicBezTo>
                    <a:pt x="858079" y="408862"/>
                    <a:pt x="866113" y="461890"/>
                    <a:pt x="861293" y="514917"/>
                  </a:cubicBezTo>
                  <a:cubicBezTo>
                    <a:pt x="856472" y="566337"/>
                    <a:pt x="857007" y="618829"/>
                    <a:pt x="845759" y="669714"/>
                  </a:cubicBezTo>
                  <a:cubicBezTo>
                    <a:pt x="839332" y="698102"/>
                    <a:pt x="833440" y="728098"/>
                    <a:pt x="822191" y="754879"/>
                  </a:cubicBezTo>
                  <a:cubicBezTo>
                    <a:pt x="808265" y="788088"/>
                    <a:pt x="794874" y="809513"/>
                    <a:pt x="765950" y="842722"/>
                  </a:cubicBezTo>
                  <a:cubicBezTo>
                    <a:pt x="763808" y="845936"/>
                    <a:pt x="747739" y="858256"/>
                    <a:pt x="744525" y="858256"/>
                  </a:cubicBezTo>
                  <a:cubicBezTo>
                    <a:pt x="752560" y="823975"/>
                    <a:pt x="764343" y="778447"/>
                    <a:pt x="768628" y="746309"/>
                  </a:cubicBezTo>
                  <a:close/>
                </a:path>
              </a:pathLst>
            </a:custGeom>
            <a:solidFill>
              <a:srgbClr val="8D4E2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6EECEA0-AF10-4975-B10B-408A9745789C}"/>
                </a:ext>
              </a:extLst>
            </p:cNvPr>
            <p:cNvSpPr/>
            <p:nvPr/>
          </p:nvSpPr>
          <p:spPr>
            <a:xfrm>
              <a:off x="4250808" y="5103753"/>
              <a:ext cx="452680" cy="446835"/>
            </a:xfrm>
            <a:custGeom>
              <a:avLst/>
              <a:gdLst>
                <a:gd name="connsiteX0" fmla="*/ 68098 w 452680"/>
                <a:gd name="connsiteY0" fmla="*/ 153945 h 446835"/>
                <a:gd name="connsiteX1" fmla="*/ 148443 w 452680"/>
                <a:gd name="connsiteY1" fmla="*/ 9860 h 446835"/>
                <a:gd name="connsiteX2" fmla="*/ 167190 w 452680"/>
                <a:gd name="connsiteY2" fmla="*/ 5575 h 446835"/>
                <a:gd name="connsiteX3" fmla="*/ 168261 w 452680"/>
                <a:gd name="connsiteY3" fmla="*/ 7182 h 446835"/>
                <a:gd name="connsiteX4" fmla="*/ 208969 w 452680"/>
                <a:gd name="connsiteY4" fmla="*/ 68780 h 446835"/>
                <a:gd name="connsiteX5" fmla="*/ 214325 w 452680"/>
                <a:gd name="connsiteY5" fmla="*/ 76814 h 446835"/>
                <a:gd name="connsiteX6" fmla="*/ 233608 w 452680"/>
                <a:gd name="connsiteY6" fmla="*/ 127163 h 446835"/>
                <a:gd name="connsiteX7" fmla="*/ 220217 w 452680"/>
                <a:gd name="connsiteY7" fmla="*/ 200545 h 446835"/>
                <a:gd name="connsiteX8" fmla="*/ 230394 w 452680"/>
                <a:gd name="connsiteY8" fmla="*/ 221434 h 446835"/>
                <a:gd name="connsiteX9" fmla="*/ 261996 w 452680"/>
                <a:gd name="connsiteY9" fmla="*/ 264285 h 446835"/>
                <a:gd name="connsiteX10" fmla="*/ 263603 w 452680"/>
                <a:gd name="connsiteY10" fmla="*/ 289995 h 446835"/>
                <a:gd name="connsiteX11" fmla="*/ 297348 w 452680"/>
                <a:gd name="connsiteY11" fmla="*/ 340880 h 446835"/>
                <a:gd name="connsiteX12" fmla="*/ 440361 w 452680"/>
                <a:gd name="connsiteY12" fmla="*/ 429258 h 446835"/>
                <a:gd name="connsiteX13" fmla="*/ 452680 w 452680"/>
                <a:gd name="connsiteY13" fmla="*/ 438900 h 446835"/>
                <a:gd name="connsiteX14" fmla="*/ 182188 w 452680"/>
                <a:gd name="connsiteY14" fmla="*/ 434615 h 446835"/>
                <a:gd name="connsiteX15" fmla="*/ 144158 w 452680"/>
                <a:gd name="connsiteY15" fmla="*/ 405691 h 446835"/>
                <a:gd name="connsiteX16" fmla="*/ 20963 w 452680"/>
                <a:gd name="connsiteY16" fmla="*/ 277675 h 446835"/>
                <a:gd name="connsiteX17" fmla="*/ 13464 w 452680"/>
                <a:gd name="connsiteY17" fmla="*/ 233218 h 446835"/>
                <a:gd name="connsiteX18" fmla="*/ 68098 w 452680"/>
                <a:gd name="connsiteY18" fmla="*/ 153945 h 44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2680" h="446835">
                  <a:moveTo>
                    <a:pt x="68098" y="153945"/>
                  </a:moveTo>
                  <a:cubicBezTo>
                    <a:pt x="99701" y="108416"/>
                    <a:pt x="133981" y="64495"/>
                    <a:pt x="148443" y="9860"/>
                  </a:cubicBezTo>
                  <a:cubicBezTo>
                    <a:pt x="151657" y="-2459"/>
                    <a:pt x="158620" y="-2459"/>
                    <a:pt x="167190" y="5575"/>
                  </a:cubicBezTo>
                  <a:cubicBezTo>
                    <a:pt x="167726" y="6111"/>
                    <a:pt x="168261" y="6647"/>
                    <a:pt x="168261" y="7182"/>
                  </a:cubicBezTo>
                  <a:cubicBezTo>
                    <a:pt x="172546" y="33964"/>
                    <a:pt x="199863" y="45212"/>
                    <a:pt x="208969" y="68780"/>
                  </a:cubicBezTo>
                  <a:cubicBezTo>
                    <a:pt x="210040" y="71993"/>
                    <a:pt x="211647" y="75743"/>
                    <a:pt x="214325" y="76814"/>
                  </a:cubicBezTo>
                  <a:cubicBezTo>
                    <a:pt x="238964" y="86456"/>
                    <a:pt x="236822" y="107881"/>
                    <a:pt x="233608" y="127163"/>
                  </a:cubicBezTo>
                  <a:cubicBezTo>
                    <a:pt x="229323" y="151802"/>
                    <a:pt x="228787" y="176977"/>
                    <a:pt x="220217" y="200545"/>
                  </a:cubicBezTo>
                  <a:cubicBezTo>
                    <a:pt x="217003" y="209650"/>
                    <a:pt x="217539" y="217685"/>
                    <a:pt x="230394" y="221434"/>
                  </a:cubicBezTo>
                  <a:cubicBezTo>
                    <a:pt x="251819" y="226790"/>
                    <a:pt x="259854" y="243931"/>
                    <a:pt x="261996" y="264285"/>
                  </a:cubicBezTo>
                  <a:cubicBezTo>
                    <a:pt x="263068" y="272855"/>
                    <a:pt x="265210" y="281425"/>
                    <a:pt x="263603" y="289995"/>
                  </a:cubicBezTo>
                  <a:cubicBezTo>
                    <a:pt x="259318" y="317847"/>
                    <a:pt x="277530" y="329096"/>
                    <a:pt x="297348" y="340880"/>
                  </a:cubicBezTo>
                  <a:cubicBezTo>
                    <a:pt x="345555" y="369804"/>
                    <a:pt x="392690" y="399799"/>
                    <a:pt x="440361" y="429258"/>
                  </a:cubicBezTo>
                  <a:cubicBezTo>
                    <a:pt x="444646" y="431937"/>
                    <a:pt x="450002" y="433544"/>
                    <a:pt x="452680" y="438900"/>
                  </a:cubicBezTo>
                  <a:cubicBezTo>
                    <a:pt x="441432" y="456576"/>
                    <a:pt x="197721" y="439971"/>
                    <a:pt x="182188" y="434615"/>
                  </a:cubicBezTo>
                  <a:cubicBezTo>
                    <a:pt x="166654" y="429258"/>
                    <a:pt x="152192" y="421224"/>
                    <a:pt x="144158" y="405691"/>
                  </a:cubicBezTo>
                  <a:cubicBezTo>
                    <a:pt x="115769" y="350521"/>
                    <a:pt x="71312" y="311420"/>
                    <a:pt x="20963" y="277675"/>
                  </a:cubicBezTo>
                  <a:cubicBezTo>
                    <a:pt x="-2605" y="261606"/>
                    <a:pt x="-7961" y="260535"/>
                    <a:pt x="13464" y="233218"/>
                  </a:cubicBezTo>
                  <a:cubicBezTo>
                    <a:pt x="32211" y="208043"/>
                    <a:pt x="49351" y="180191"/>
                    <a:pt x="68098" y="153945"/>
                  </a:cubicBezTo>
                  <a:close/>
                </a:path>
              </a:pathLst>
            </a:custGeom>
            <a:solidFill>
              <a:srgbClr val="FDC383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2E4927A-A800-4194-B9FF-BA9790795762}"/>
                </a:ext>
              </a:extLst>
            </p:cNvPr>
            <p:cNvSpPr/>
            <p:nvPr/>
          </p:nvSpPr>
          <p:spPr>
            <a:xfrm>
              <a:off x="4661710" y="5542653"/>
              <a:ext cx="244401" cy="105465"/>
            </a:xfrm>
            <a:custGeom>
              <a:avLst/>
              <a:gdLst>
                <a:gd name="connsiteX0" fmla="*/ 0 w 244401"/>
                <a:gd name="connsiteY0" fmla="*/ 8034 h 105465"/>
                <a:gd name="connsiteX1" fmla="*/ 41243 w 244401"/>
                <a:gd name="connsiteY1" fmla="*/ 0 h 105465"/>
                <a:gd name="connsiteX2" fmla="*/ 82487 w 244401"/>
                <a:gd name="connsiteY2" fmla="*/ 28924 h 105465"/>
                <a:gd name="connsiteX3" fmla="*/ 148905 w 244401"/>
                <a:gd name="connsiteY3" fmla="*/ 50349 h 105465"/>
                <a:gd name="connsiteX4" fmla="*/ 244247 w 244401"/>
                <a:gd name="connsiteY4" fmla="*/ 41779 h 105465"/>
                <a:gd name="connsiteX5" fmla="*/ 244247 w 244401"/>
                <a:gd name="connsiteY5" fmla="*/ 60526 h 105465"/>
                <a:gd name="connsiteX6" fmla="*/ 243712 w 244401"/>
                <a:gd name="connsiteY6" fmla="*/ 72310 h 105465"/>
                <a:gd name="connsiteX7" fmla="*/ 183185 w 244401"/>
                <a:gd name="connsiteY7" fmla="*/ 104983 h 105465"/>
                <a:gd name="connsiteX8" fmla="*/ 50349 w 244401"/>
                <a:gd name="connsiteY8" fmla="*/ 77666 h 105465"/>
                <a:gd name="connsiteX9" fmla="*/ 0 w 244401"/>
                <a:gd name="connsiteY9" fmla="*/ 8034 h 10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401" h="105465">
                  <a:moveTo>
                    <a:pt x="0" y="8034"/>
                  </a:moveTo>
                  <a:cubicBezTo>
                    <a:pt x="13391" y="4285"/>
                    <a:pt x="25175" y="5356"/>
                    <a:pt x="41243" y="0"/>
                  </a:cubicBezTo>
                  <a:cubicBezTo>
                    <a:pt x="55705" y="5892"/>
                    <a:pt x="70703" y="18211"/>
                    <a:pt x="82487" y="28924"/>
                  </a:cubicBezTo>
                  <a:cubicBezTo>
                    <a:pt x="103376" y="47135"/>
                    <a:pt x="115696" y="53027"/>
                    <a:pt x="148905" y="50349"/>
                  </a:cubicBezTo>
                  <a:cubicBezTo>
                    <a:pt x="172473" y="47671"/>
                    <a:pt x="220679" y="44457"/>
                    <a:pt x="244247" y="41779"/>
                  </a:cubicBezTo>
                  <a:cubicBezTo>
                    <a:pt x="243712" y="64811"/>
                    <a:pt x="244783" y="46064"/>
                    <a:pt x="244247" y="60526"/>
                  </a:cubicBezTo>
                  <a:cubicBezTo>
                    <a:pt x="244247" y="64276"/>
                    <a:pt x="243712" y="68561"/>
                    <a:pt x="243712" y="72310"/>
                  </a:cubicBezTo>
                  <a:cubicBezTo>
                    <a:pt x="232999" y="100162"/>
                    <a:pt x="207289" y="103912"/>
                    <a:pt x="183185" y="104983"/>
                  </a:cubicBezTo>
                  <a:cubicBezTo>
                    <a:pt x="137121" y="107126"/>
                    <a:pt x="91057" y="102841"/>
                    <a:pt x="50349" y="77666"/>
                  </a:cubicBezTo>
                  <a:cubicBezTo>
                    <a:pt x="22496" y="61597"/>
                    <a:pt x="9641" y="36958"/>
                    <a:pt x="0" y="8034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0F7D0B1-56BD-4CF3-9535-227F0583A326}"/>
                </a:ext>
              </a:extLst>
            </p:cNvPr>
            <p:cNvSpPr/>
            <p:nvPr/>
          </p:nvSpPr>
          <p:spPr>
            <a:xfrm>
              <a:off x="5447103" y="5486257"/>
              <a:ext cx="496742" cy="509240"/>
            </a:xfrm>
            <a:custGeom>
              <a:avLst/>
              <a:gdLst>
                <a:gd name="connsiteX0" fmla="*/ 166956 w 496742"/>
                <a:gd name="connsiteY0" fmla="*/ 28008 h 509240"/>
                <a:gd name="connsiteX1" fmla="*/ 274082 w 496742"/>
                <a:gd name="connsiteY1" fmla="*/ 9797 h 509240"/>
                <a:gd name="connsiteX2" fmla="*/ 479764 w 496742"/>
                <a:gd name="connsiteY2" fmla="*/ 155 h 509240"/>
                <a:gd name="connsiteX3" fmla="*/ 496368 w 496742"/>
                <a:gd name="connsiteY3" fmla="*/ 18902 h 509240"/>
                <a:gd name="connsiteX4" fmla="*/ 464231 w 496742"/>
                <a:gd name="connsiteY4" fmla="*/ 347779 h 509240"/>
                <a:gd name="connsiteX5" fmla="*/ 448697 w 496742"/>
                <a:gd name="connsiteY5" fmla="*/ 495077 h 509240"/>
                <a:gd name="connsiteX6" fmla="*/ 436378 w 496742"/>
                <a:gd name="connsiteY6" fmla="*/ 507932 h 509240"/>
                <a:gd name="connsiteX7" fmla="*/ 222662 w 496742"/>
                <a:gd name="connsiteY7" fmla="*/ 504183 h 509240"/>
                <a:gd name="connsiteX8" fmla="*/ 105359 w 496742"/>
                <a:gd name="connsiteY8" fmla="*/ 485971 h 509240"/>
                <a:gd name="connsiteX9" fmla="*/ 7874 w 496742"/>
                <a:gd name="connsiteY9" fmla="*/ 431873 h 509240"/>
                <a:gd name="connsiteX10" fmla="*/ 375 w 496742"/>
                <a:gd name="connsiteY10" fmla="*/ 410448 h 509240"/>
                <a:gd name="connsiteX11" fmla="*/ 166956 w 496742"/>
                <a:gd name="connsiteY11" fmla="*/ 28008 h 50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6742" h="509240">
                  <a:moveTo>
                    <a:pt x="166956" y="28008"/>
                  </a:moveTo>
                  <a:cubicBezTo>
                    <a:pt x="172848" y="18902"/>
                    <a:pt x="272475" y="22651"/>
                    <a:pt x="274082" y="9797"/>
                  </a:cubicBezTo>
                  <a:cubicBezTo>
                    <a:pt x="342643" y="6583"/>
                    <a:pt x="411203" y="3904"/>
                    <a:pt x="479764" y="155"/>
                  </a:cubicBezTo>
                  <a:cubicBezTo>
                    <a:pt x="494762" y="-916"/>
                    <a:pt x="497975" y="3369"/>
                    <a:pt x="496368" y="18902"/>
                  </a:cubicBezTo>
                  <a:cubicBezTo>
                    <a:pt x="485120" y="128706"/>
                    <a:pt x="474943" y="237975"/>
                    <a:pt x="464231" y="347779"/>
                  </a:cubicBezTo>
                  <a:cubicBezTo>
                    <a:pt x="459410" y="397057"/>
                    <a:pt x="453518" y="445799"/>
                    <a:pt x="448697" y="495077"/>
                  </a:cubicBezTo>
                  <a:cubicBezTo>
                    <a:pt x="447626" y="504183"/>
                    <a:pt x="446019" y="507932"/>
                    <a:pt x="436378" y="507932"/>
                  </a:cubicBezTo>
                  <a:cubicBezTo>
                    <a:pt x="365139" y="510074"/>
                    <a:pt x="293900" y="510074"/>
                    <a:pt x="222662" y="504183"/>
                  </a:cubicBezTo>
                  <a:cubicBezTo>
                    <a:pt x="183025" y="500433"/>
                    <a:pt x="143924" y="496684"/>
                    <a:pt x="105359" y="485971"/>
                  </a:cubicBezTo>
                  <a:cubicBezTo>
                    <a:pt x="55545" y="472045"/>
                    <a:pt x="41619" y="470974"/>
                    <a:pt x="7874" y="431873"/>
                  </a:cubicBezTo>
                  <a:cubicBezTo>
                    <a:pt x="2518" y="425445"/>
                    <a:pt x="-1232" y="419553"/>
                    <a:pt x="375" y="410448"/>
                  </a:cubicBezTo>
                  <a:cubicBezTo>
                    <a:pt x="8945" y="362241"/>
                    <a:pt x="135890" y="85320"/>
                    <a:pt x="166956" y="28008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6A2C5ED-BE12-4414-9C81-235863613C11}"/>
                </a:ext>
              </a:extLst>
            </p:cNvPr>
            <p:cNvSpPr/>
            <p:nvPr/>
          </p:nvSpPr>
          <p:spPr>
            <a:xfrm>
              <a:off x="5446847" y="5069439"/>
              <a:ext cx="167246" cy="266076"/>
            </a:xfrm>
            <a:custGeom>
              <a:avLst/>
              <a:gdLst>
                <a:gd name="connsiteX0" fmla="*/ 631 w 167246"/>
                <a:gd name="connsiteY0" fmla="*/ 235394 h 266076"/>
                <a:gd name="connsiteX1" fmla="*/ 20449 w 167246"/>
                <a:gd name="connsiteY1" fmla="*/ 149158 h 266076"/>
                <a:gd name="connsiteX2" fmla="*/ 47767 w 167246"/>
                <a:gd name="connsiteY2" fmla="*/ 19000 h 266076"/>
                <a:gd name="connsiteX3" fmla="*/ 97044 w 167246"/>
                <a:gd name="connsiteY3" fmla="*/ 7752 h 266076"/>
                <a:gd name="connsiteX4" fmla="*/ 153285 w 167246"/>
                <a:gd name="connsiteY4" fmla="*/ 789 h 266076"/>
                <a:gd name="connsiteX5" fmla="*/ 166141 w 167246"/>
                <a:gd name="connsiteY5" fmla="*/ 15250 h 266076"/>
                <a:gd name="connsiteX6" fmla="*/ 127040 w 167246"/>
                <a:gd name="connsiteY6" fmla="*/ 251463 h 266076"/>
                <a:gd name="connsiteX7" fmla="*/ 104543 w 167246"/>
                <a:gd name="connsiteY7" fmla="*/ 264318 h 266076"/>
                <a:gd name="connsiteX8" fmla="*/ 631 w 167246"/>
                <a:gd name="connsiteY8" fmla="*/ 235394 h 26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46" h="266076">
                  <a:moveTo>
                    <a:pt x="631" y="235394"/>
                  </a:moveTo>
                  <a:cubicBezTo>
                    <a:pt x="-3654" y="203792"/>
                    <a:pt x="15093" y="178082"/>
                    <a:pt x="20449" y="149158"/>
                  </a:cubicBezTo>
                  <a:cubicBezTo>
                    <a:pt x="28484" y="105772"/>
                    <a:pt x="48302" y="64528"/>
                    <a:pt x="47767" y="19000"/>
                  </a:cubicBezTo>
                  <a:cubicBezTo>
                    <a:pt x="61157" y="2931"/>
                    <a:pt x="80975" y="12037"/>
                    <a:pt x="97044" y="7752"/>
                  </a:cubicBezTo>
                  <a:cubicBezTo>
                    <a:pt x="115256" y="2931"/>
                    <a:pt x="135074" y="4538"/>
                    <a:pt x="153285" y="789"/>
                  </a:cubicBezTo>
                  <a:cubicBezTo>
                    <a:pt x="168819" y="-2425"/>
                    <a:pt x="168283" y="4538"/>
                    <a:pt x="166141" y="15250"/>
                  </a:cubicBezTo>
                  <a:cubicBezTo>
                    <a:pt x="152750" y="93988"/>
                    <a:pt x="139895" y="172726"/>
                    <a:pt x="127040" y="251463"/>
                  </a:cubicBezTo>
                  <a:cubicBezTo>
                    <a:pt x="124362" y="263783"/>
                    <a:pt x="120077" y="269139"/>
                    <a:pt x="104543" y="264318"/>
                  </a:cubicBezTo>
                  <a:cubicBezTo>
                    <a:pt x="70799" y="253070"/>
                    <a:pt x="35447" y="245036"/>
                    <a:pt x="631" y="235394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7791F66-ED04-4853-8A58-85C489084827}"/>
                </a:ext>
              </a:extLst>
            </p:cNvPr>
            <p:cNvSpPr/>
            <p:nvPr/>
          </p:nvSpPr>
          <p:spPr>
            <a:xfrm>
              <a:off x="4881006" y="5093260"/>
              <a:ext cx="616552" cy="245796"/>
            </a:xfrm>
            <a:custGeom>
              <a:avLst/>
              <a:gdLst>
                <a:gd name="connsiteX0" fmla="*/ 616287 w 616552"/>
                <a:gd name="connsiteY0" fmla="*/ 0 h 245796"/>
                <a:gd name="connsiteX1" fmla="*/ 467381 w 616552"/>
                <a:gd name="connsiteY1" fmla="*/ 5356 h 245796"/>
                <a:gd name="connsiteX2" fmla="*/ 301336 w 616552"/>
                <a:gd name="connsiteY2" fmla="*/ 8570 h 245796"/>
                <a:gd name="connsiteX3" fmla="*/ 8347 w 616552"/>
                <a:gd name="connsiteY3" fmla="*/ 158546 h 245796"/>
                <a:gd name="connsiteX4" fmla="*/ 1919 w 616552"/>
                <a:gd name="connsiteY4" fmla="*/ 185864 h 245796"/>
                <a:gd name="connsiteX5" fmla="*/ 89227 w 616552"/>
                <a:gd name="connsiteY5" fmla="*/ 219073 h 245796"/>
                <a:gd name="connsiteX6" fmla="*/ 222599 w 616552"/>
                <a:gd name="connsiteY6" fmla="*/ 165510 h 245796"/>
                <a:gd name="connsiteX7" fmla="*/ 299194 w 616552"/>
                <a:gd name="connsiteY7" fmla="*/ 156939 h 245796"/>
                <a:gd name="connsiteX8" fmla="*/ 223134 w 616552"/>
                <a:gd name="connsiteY8" fmla="*/ 191755 h 245796"/>
                <a:gd name="connsiteX9" fmla="*/ 178141 w 616552"/>
                <a:gd name="connsiteY9" fmla="*/ 206217 h 245796"/>
                <a:gd name="connsiteX10" fmla="*/ 160466 w 616552"/>
                <a:gd name="connsiteY10" fmla="*/ 224964 h 245796"/>
                <a:gd name="connsiteX11" fmla="*/ 181891 w 616552"/>
                <a:gd name="connsiteY11" fmla="*/ 244783 h 245796"/>
                <a:gd name="connsiteX12" fmla="*/ 199567 w 616552"/>
                <a:gd name="connsiteY12" fmla="*/ 244783 h 245796"/>
                <a:gd name="connsiteX13" fmla="*/ 285267 w 616552"/>
                <a:gd name="connsiteY13" fmla="*/ 230856 h 245796"/>
                <a:gd name="connsiteX14" fmla="*/ 572365 w 616552"/>
                <a:gd name="connsiteY14" fmla="*/ 202468 h 245796"/>
                <a:gd name="connsiteX15" fmla="*/ 572365 w 616552"/>
                <a:gd name="connsiteY15" fmla="*/ 202468 h 245796"/>
                <a:gd name="connsiteX16" fmla="*/ 616287 w 616552"/>
                <a:gd name="connsiteY16" fmla="*/ 0 h 245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16552" h="245796">
                  <a:moveTo>
                    <a:pt x="616287" y="0"/>
                  </a:moveTo>
                  <a:cubicBezTo>
                    <a:pt x="572901" y="0"/>
                    <a:pt x="511303" y="4821"/>
                    <a:pt x="467381" y="5356"/>
                  </a:cubicBezTo>
                  <a:cubicBezTo>
                    <a:pt x="412212" y="7499"/>
                    <a:pt x="356506" y="7499"/>
                    <a:pt x="301336" y="8570"/>
                  </a:cubicBezTo>
                  <a:cubicBezTo>
                    <a:pt x="178677" y="11784"/>
                    <a:pt x="90834" y="78738"/>
                    <a:pt x="8347" y="158546"/>
                  </a:cubicBezTo>
                  <a:cubicBezTo>
                    <a:pt x="848" y="166045"/>
                    <a:pt x="-2366" y="175151"/>
                    <a:pt x="1919" y="185864"/>
                  </a:cubicBezTo>
                  <a:cubicBezTo>
                    <a:pt x="16381" y="222822"/>
                    <a:pt x="53340" y="236748"/>
                    <a:pt x="89227" y="219073"/>
                  </a:cubicBezTo>
                  <a:cubicBezTo>
                    <a:pt x="132613" y="198183"/>
                    <a:pt x="173856" y="172473"/>
                    <a:pt x="222599" y="165510"/>
                  </a:cubicBezTo>
                  <a:cubicBezTo>
                    <a:pt x="246166" y="162296"/>
                    <a:pt x="268663" y="153190"/>
                    <a:pt x="299194" y="156939"/>
                  </a:cubicBezTo>
                  <a:cubicBezTo>
                    <a:pt x="271877" y="174080"/>
                    <a:pt x="247238" y="182650"/>
                    <a:pt x="223134" y="191755"/>
                  </a:cubicBezTo>
                  <a:cubicBezTo>
                    <a:pt x="208137" y="197112"/>
                    <a:pt x="192603" y="200861"/>
                    <a:pt x="178141" y="206217"/>
                  </a:cubicBezTo>
                  <a:cubicBezTo>
                    <a:pt x="169571" y="209431"/>
                    <a:pt x="159930" y="214252"/>
                    <a:pt x="160466" y="224964"/>
                  </a:cubicBezTo>
                  <a:cubicBezTo>
                    <a:pt x="161001" y="237820"/>
                    <a:pt x="171178" y="242105"/>
                    <a:pt x="181891" y="244783"/>
                  </a:cubicBezTo>
                  <a:cubicBezTo>
                    <a:pt x="187783" y="246390"/>
                    <a:pt x="193675" y="245854"/>
                    <a:pt x="199567" y="244783"/>
                  </a:cubicBezTo>
                  <a:cubicBezTo>
                    <a:pt x="227955" y="239962"/>
                    <a:pt x="256343" y="234070"/>
                    <a:pt x="285267" y="230856"/>
                  </a:cubicBezTo>
                  <a:cubicBezTo>
                    <a:pt x="376860" y="221751"/>
                    <a:pt x="561117" y="189613"/>
                    <a:pt x="572365" y="202468"/>
                  </a:cubicBezTo>
                  <a:cubicBezTo>
                    <a:pt x="572365" y="202468"/>
                    <a:pt x="572365" y="202468"/>
                    <a:pt x="572365" y="202468"/>
                  </a:cubicBezTo>
                  <a:cubicBezTo>
                    <a:pt x="583077" y="136586"/>
                    <a:pt x="620036" y="57312"/>
                    <a:pt x="616287" y="0"/>
                  </a:cubicBezTo>
                  <a:close/>
                </a:path>
              </a:pathLst>
            </a:custGeom>
            <a:solidFill>
              <a:srgbClr val="FDC484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5A213-1AEF-4161-A338-DB8B18EE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86" y="1198605"/>
            <a:ext cx="10219038" cy="56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25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01081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8CB49-54B6-4AE4-9271-3B5E5A522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30" y="1186249"/>
            <a:ext cx="10367319" cy="56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9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61F0A-48E8-4EE9-B4B4-E21C5FDE2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88" y="1198605"/>
            <a:ext cx="10527957" cy="565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F83FF1-9A7F-42AE-975A-24406144C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81" y="3880020"/>
            <a:ext cx="2718486" cy="101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3748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4451</TotalTime>
  <Words>4821</Words>
  <Application>Microsoft Office PowerPoint</Application>
  <PresentationFormat>Widescreen</PresentationFormat>
  <Paragraphs>543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maelaf17@gmail.com</cp:lastModifiedBy>
  <cp:revision>105</cp:revision>
  <dcterms:created xsi:type="dcterms:W3CDTF">2020-01-20T05:08:25Z</dcterms:created>
  <dcterms:modified xsi:type="dcterms:W3CDTF">2021-06-17T05:20:22Z</dcterms:modified>
</cp:coreProperties>
</file>